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1" r:id="rId2"/>
  </p:sldMasterIdLst>
  <p:notesMasterIdLst>
    <p:notesMasterId r:id="rId31"/>
  </p:notesMasterIdLst>
  <p:sldIdLst>
    <p:sldId id="321" r:id="rId3"/>
    <p:sldId id="318" r:id="rId4"/>
    <p:sldId id="320" r:id="rId5"/>
    <p:sldId id="312" r:id="rId6"/>
    <p:sldId id="313" r:id="rId7"/>
    <p:sldId id="270" r:id="rId8"/>
    <p:sldId id="271" r:id="rId9"/>
    <p:sldId id="272" r:id="rId10"/>
    <p:sldId id="273" r:id="rId11"/>
    <p:sldId id="274" r:id="rId12"/>
    <p:sldId id="275" r:id="rId13"/>
    <p:sldId id="309" r:id="rId14"/>
    <p:sldId id="277" r:id="rId15"/>
    <p:sldId id="282" r:id="rId16"/>
    <p:sldId id="287" r:id="rId17"/>
    <p:sldId id="288" r:id="rId18"/>
    <p:sldId id="290" r:id="rId19"/>
    <p:sldId id="317" r:id="rId20"/>
    <p:sldId id="292" r:id="rId21"/>
    <p:sldId id="293" r:id="rId22"/>
    <p:sldId id="296" r:id="rId23"/>
    <p:sldId id="294" r:id="rId24"/>
    <p:sldId id="295" r:id="rId25"/>
    <p:sldId id="297" r:id="rId26"/>
    <p:sldId id="278" r:id="rId27"/>
    <p:sldId id="319" r:id="rId28"/>
    <p:sldId id="305" r:id="rId29"/>
    <p:sldId id="316" r:id="rId30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Европа накратко" id="{16C0013D-3E30-4F14-A806-84B2AACEA42E}">
          <p14:sldIdLst>
            <p14:sldId id="321"/>
            <p14:sldId id="318"/>
            <p14:sldId id="320"/>
          </p14:sldIdLst>
        </p14:section>
        <p14:section name="Европа — нашата история" id="{18FF7D92-7CAF-467E-A8E9-2AC2CC3BC162}">
          <p14:sldIdLst>
            <p14:sldId id="312"/>
            <p14:sldId id="313"/>
            <p14:sldId id="270"/>
            <p14:sldId id="271"/>
            <p14:sldId id="272"/>
          </p14:sldIdLst>
        </p14:section>
        <p14:section name="Създаване на Европейския съюз" id="{83B2C8F0-DF64-4CF1-BC63-BE62B585F2DF}">
          <p14:sldIdLst>
            <p14:sldId id="273"/>
            <p14:sldId id="274"/>
            <p14:sldId id="275"/>
            <p14:sldId id="309"/>
            <p14:sldId id="277"/>
          </p14:sldIdLst>
        </p14:section>
        <p14:section name="Какво прави днес Европейският съюз?" id="{C2236063-CCDE-4923-B4BF-A725B4B5BB56}">
          <p14:sldIdLst>
            <p14:sldId id="282"/>
            <p14:sldId id="287"/>
            <p14:sldId id="288"/>
            <p14:sldId id="290"/>
            <p14:sldId id="317"/>
          </p14:sldIdLst>
        </p14:section>
        <p14:section name="Как ЕС взема решения?" id="{C15DCCFD-5DE2-4AD4-907F-3AC6CA340197}">
          <p14:sldIdLst>
            <p14:sldId id="292"/>
            <p14:sldId id="293"/>
            <p14:sldId id="296"/>
            <p14:sldId id="294"/>
            <p14:sldId id="295"/>
            <p14:sldId id="297"/>
          </p14:sldIdLst>
        </p14:section>
        <p14:section name="Държави — членки на Европейския съюз" id="{C1C33264-3FEE-47A4-856B-D792C0A6A7D7}">
          <p14:sldIdLst>
            <p14:sldId id="278"/>
            <p14:sldId id="319"/>
            <p14:sldId id="30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4">
          <p15:clr>
            <a:srgbClr val="A4A3A4"/>
          </p15:clr>
        </p15:guide>
        <p15:guide id="4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8FB5ED"/>
    <a:srgbClr val="9CBEB8"/>
    <a:srgbClr val="62A6A4"/>
    <a:srgbClr val="EE6000"/>
    <a:srgbClr val="2FBB2F"/>
    <a:srgbClr val="FDE44D"/>
    <a:srgbClr val="FCD908"/>
    <a:srgbClr val="97AFD3"/>
    <a:srgbClr val="7F9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2" autoAdjust="0"/>
    <p:restoredTop sz="85550" autoAdjust="0"/>
  </p:normalViewPr>
  <p:slideViewPr>
    <p:cSldViewPr>
      <p:cViewPr varScale="1">
        <p:scale>
          <a:sx n="54" d="100"/>
          <a:sy n="54" d="100"/>
        </p:scale>
        <p:origin x="12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54" y="-102"/>
      </p:cViewPr>
      <p:guideLst>
        <p:guide orient="horz" pos="2880"/>
        <p:guide pos="2160"/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6A97F-27ED-4980-A32D-268AF28F50E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829491-0E50-4005-804A-AC2831F6CCBB}">
      <dgm:prSet custT="1"/>
      <dgm:spPr/>
      <dgm:t>
        <a:bodyPr/>
        <a:lstStyle/>
        <a:p>
          <a:pPr rtl="0"/>
          <a:r>
            <a:rPr lang="en-GB" sz="1600" b="1" dirty="0">
              <a:solidFill>
                <a:schemeClr val="tx2"/>
              </a:solidFill>
              <a:latin typeface="+mj-lt"/>
            </a:rPr>
            <a:t>Нека хвърлим </a:t>
          </a:r>
          <a:br>
            <a:rPr sz="1600" dirty="0"/>
          </a:br>
          <a:r>
            <a:rPr lang="en-GB" sz="1600" b="1" dirty="0">
              <a:solidFill>
                <a:schemeClr val="tx2"/>
              </a:solidFill>
              <a:latin typeface="+mj-lt"/>
            </a:rPr>
            <a:t>поглед отблизо! </a:t>
          </a:r>
          <a:endParaRPr lang="bg-BG" sz="1600" b="1" dirty="0">
            <a:solidFill>
              <a:schemeClr val="tx2"/>
            </a:solidFill>
            <a:latin typeface="+mj-lt"/>
          </a:endParaRPr>
        </a:p>
      </dgm:t>
    </dgm:pt>
    <dgm:pt modelId="{5C001FCA-3F55-49A9-B065-64870EA325EA}" type="parTrans" cxnId="{0DA6A875-AA92-475E-AB9D-28FA247E0213}">
      <dgm:prSet/>
      <dgm:spPr/>
      <dgm:t>
        <a:bodyPr/>
        <a:lstStyle/>
        <a:p>
          <a:endParaRPr lang="en-GB"/>
        </a:p>
      </dgm:t>
    </dgm:pt>
    <dgm:pt modelId="{1B3ED130-EA8B-4FCE-A09A-4CD0611CDEDF}" type="sibTrans" cxnId="{0DA6A875-AA92-475E-AB9D-28FA247E0213}">
      <dgm:prSet/>
      <dgm:spPr/>
      <dgm:t>
        <a:bodyPr/>
        <a:lstStyle/>
        <a:p>
          <a:endParaRPr lang="en-GB"/>
        </a:p>
      </dgm:t>
    </dgm:pt>
    <dgm:pt modelId="{BD7F89BC-1C85-46A5-A018-CEB2E537A681}">
      <dgm:prSet custT="1"/>
      <dgm:spPr/>
      <dgm:t>
        <a:bodyPr/>
        <a:lstStyle/>
        <a:p>
          <a:pPr rtl="0"/>
          <a:r>
            <a:rPr lang="en-GB" sz="1600" b="1" dirty="0">
              <a:solidFill>
                <a:schemeClr val="tx2"/>
              </a:solidFill>
              <a:latin typeface="+mj-lt"/>
            </a:rPr>
            <a:t>Какво е общото между  европейците? </a:t>
          </a:r>
          <a:endParaRPr lang="bg-BG" sz="1600" b="1" dirty="0">
            <a:solidFill>
              <a:schemeClr val="tx2"/>
            </a:solidFill>
            <a:latin typeface="+mj-lt"/>
          </a:endParaRPr>
        </a:p>
      </dgm:t>
    </dgm:pt>
    <dgm:pt modelId="{DBA75B0F-FEE6-4EA3-A060-0BCDDF18E447}" type="parTrans" cxnId="{5A903524-8C71-4783-BC98-9D312045AE80}">
      <dgm:prSet/>
      <dgm:spPr/>
      <dgm:t>
        <a:bodyPr/>
        <a:lstStyle/>
        <a:p>
          <a:endParaRPr lang="en-GB"/>
        </a:p>
      </dgm:t>
    </dgm:pt>
    <dgm:pt modelId="{05271769-A8B0-4A60-9DAB-6C0C053B5325}" type="sibTrans" cxnId="{5A903524-8C71-4783-BC98-9D312045AE80}">
      <dgm:prSet/>
      <dgm:spPr/>
      <dgm:t>
        <a:bodyPr/>
        <a:lstStyle/>
        <a:p>
          <a:endParaRPr lang="en-GB"/>
        </a:p>
      </dgm:t>
    </dgm:pt>
    <dgm:pt modelId="{C26386B4-AB5F-4F9C-8C86-45FC88065080}">
      <dgm:prSet/>
      <dgm:spPr/>
      <dgm:t>
        <a:bodyPr/>
        <a:lstStyle/>
        <a:p>
          <a:pPr rtl="0"/>
          <a:r>
            <a:rPr lang="en-GB" b="1" dirty="0">
              <a:solidFill>
                <a:schemeClr val="tx2"/>
              </a:solidFill>
              <a:latin typeface="+mj-lt"/>
            </a:rPr>
            <a:t>Как се е развил Европейският съюз?</a:t>
          </a:r>
          <a:endParaRPr lang="bg-BG" b="1" dirty="0">
            <a:solidFill>
              <a:schemeClr val="tx2"/>
            </a:solidFill>
            <a:latin typeface="+mj-lt"/>
          </a:endParaRPr>
        </a:p>
      </dgm:t>
    </dgm:pt>
    <dgm:pt modelId="{1E07214B-1423-4D2E-B0B2-54F0BC41916D}" type="parTrans" cxnId="{5AF014E3-44AF-4AE4-B190-CE88404C351D}">
      <dgm:prSet/>
      <dgm:spPr/>
      <dgm:t>
        <a:bodyPr/>
        <a:lstStyle/>
        <a:p>
          <a:endParaRPr lang="en-GB"/>
        </a:p>
      </dgm:t>
    </dgm:pt>
    <dgm:pt modelId="{90C37E0D-59DC-42A3-AD95-DD422274C568}" type="sibTrans" cxnId="{5AF014E3-44AF-4AE4-B190-CE88404C351D}">
      <dgm:prSet/>
      <dgm:spPr/>
      <dgm:t>
        <a:bodyPr/>
        <a:lstStyle/>
        <a:p>
          <a:endParaRPr lang="en-GB"/>
        </a:p>
      </dgm:t>
    </dgm:pt>
    <dgm:pt modelId="{1A1FF48C-6A52-4DCD-BC14-A38E672984A5}">
      <dgm:prSet/>
      <dgm:spPr/>
      <dgm:t>
        <a:bodyPr/>
        <a:lstStyle/>
        <a:p>
          <a:r>
            <a:rPr lang="bg-BG" b="1" noProof="0" dirty="0">
              <a:solidFill>
                <a:schemeClr val="tx2"/>
              </a:solidFill>
              <a:latin typeface="+mj-lt"/>
            </a:rPr>
            <a:t>Какво прави </a:t>
          </a:r>
          <a:br>
            <a:rPr lang="bg-BG" b="1" noProof="0" dirty="0">
              <a:solidFill>
                <a:schemeClr val="tx2"/>
              </a:solidFill>
              <a:latin typeface="+mj-lt"/>
            </a:rPr>
          </a:br>
          <a:r>
            <a:rPr lang="bg-BG" b="1" noProof="0" dirty="0">
              <a:solidFill>
                <a:schemeClr val="tx2"/>
              </a:solidFill>
              <a:latin typeface="+mj-lt"/>
            </a:rPr>
            <a:t>днес ЕС? </a:t>
          </a:r>
        </a:p>
      </dgm:t>
    </dgm:pt>
    <dgm:pt modelId="{56CDDF90-AF8B-40E6-8445-2338DF9A290E}" type="parTrans" cxnId="{24B8281F-7936-4008-AD57-947BF2E302AC}">
      <dgm:prSet/>
      <dgm:spPr/>
      <dgm:t>
        <a:bodyPr/>
        <a:lstStyle/>
        <a:p>
          <a:endParaRPr lang="en-GB"/>
        </a:p>
      </dgm:t>
    </dgm:pt>
    <dgm:pt modelId="{DAE09820-383C-4BAF-9147-29680C703A30}" type="sibTrans" cxnId="{24B8281F-7936-4008-AD57-947BF2E302AC}">
      <dgm:prSet/>
      <dgm:spPr/>
      <dgm:t>
        <a:bodyPr/>
        <a:lstStyle/>
        <a:p>
          <a:endParaRPr lang="en-GB"/>
        </a:p>
      </dgm:t>
    </dgm:pt>
    <dgm:pt modelId="{F8A08FD3-0473-4A24-B1D4-90BABC519F09}" type="pres">
      <dgm:prSet presAssocID="{9106A97F-27ED-4980-A32D-268AF28F50E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541F07-1882-43B9-827A-9D14F47480DB}" type="pres">
      <dgm:prSet presAssocID="{42829491-0E50-4005-804A-AC2831F6CCBB}" presName="hierRoot1" presStyleCnt="0">
        <dgm:presLayoutVars>
          <dgm:hierBranch val="init"/>
        </dgm:presLayoutVars>
      </dgm:prSet>
      <dgm:spPr/>
    </dgm:pt>
    <dgm:pt modelId="{E566D551-4EEC-48EA-A5B6-2BB3F03092ED}" type="pres">
      <dgm:prSet presAssocID="{42829491-0E50-4005-804A-AC2831F6CCBB}" presName="rootComposite1" presStyleCnt="0"/>
      <dgm:spPr/>
    </dgm:pt>
    <dgm:pt modelId="{D5BDC48F-D537-47F9-AF19-50D6F9AA825D}" type="pres">
      <dgm:prSet presAssocID="{42829491-0E50-4005-804A-AC2831F6CCBB}" presName="rootText1" presStyleLbl="alignAcc1" presStyleIdx="0" presStyleCnt="0" custScaleX="151276" custScaleY="152440">
        <dgm:presLayoutVars>
          <dgm:chPref val="3"/>
        </dgm:presLayoutVars>
      </dgm:prSet>
      <dgm:spPr/>
    </dgm:pt>
    <dgm:pt modelId="{CD3FAE20-1726-4D67-8F9D-29B955DE7F28}" type="pres">
      <dgm:prSet presAssocID="{42829491-0E50-4005-804A-AC2831F6CCBB}" presName="topArc1" presStyleLbl="parChTrans1D1" presStyleIdx="0" presStyleCnt="8"/>
      <dgm:spPr/>
    </dgm:pt>
    <dgm:pt modelId="{C1E2B234-7218-4CA8-A9EB-08C913088B47}" type="pres">
      <dgm:prSet presAssocID="{42829491-0E50-4005-804A-AC2831F6CCBB}" presName="bottomArc1" presStyleLbl="parChTrans1D1" presStyleIdx="1" presStyleCnt="8"/>
      <dgm:spPr/>
    </dgm:pt>
    <dgm:pt modelId="{220FCD9E-CF33-4A45-B71E-AC00C3641ABC}" type="pres">
      <dgm:prSet presAssocID="{42829491-0E50-4005-804A-AC2831F6CCBB}" presName="topConnNode1" presStyleLbl="node1" presStyleIdx="0" presStyleCnt="0"/>
      <dgm:spPr/>
    </dgm:pt>
    <dgm:pt modelId="{48332990-FFB3-43D2-9904-B0A08F3B3D34}" type="pres">
      <dgm:prSet presAssocID="{42829491-0E50-4005-804A-AC2831F6CCBB}" presName="hierChild2" presStyleCnt="0"/>
      <dgm:spPr/>
    </dgm:pt>
    <dgm:pt modelId="{7927E047-B3D7-460B-884D-D556B3A083CA}" type="pres">
      <dgm:prSet presAssocID="{42829491-0E50-4005-804A-AC2831F6CCBB}" presName="hierChild3" presStyleCnt="0"/>
      <dgm:spPr/>
    </dgm:pt>
    <dgm:pt modelId="{15CF2C39-10CB-4385-9753-7A9C64D7A9DB}" type="pres">
      <dgm:prSet presAssocID="{BD7F89BC-1C85-46A5-A018-CEB2E537A681}" presName="hierRoot1" presStyleCnt="0">
        <dgm:presLayoutVars>
          <dgm:hierBranch val="init"/>
        </dgm:presLayoutVars>
      </dgm:prSet>
      <dgm:spPr/>
    </dgm:pt>
    <dgm:pt modelId="{0592D88A-6EB7-4F21-8594-3A5F3257CABF}" type="pres">
      <dgm:prSet presAssocID="{BD7F89BC-1C85-46A5-A018-CEB2E537A681}" presName="rootComposite1" presStyleCnt="0"/>
      <dgm:spPr/>
    </dgm:pt>
    <dgm:pt modelId="{983AE61B-AC39-43D1-96CE-A8B6B40FCE7E}" type="pres">
      <dgm:prSet presAssocID="{BD7F89BC-1C85-46A5-A018-CEB2E537A681}" presName="rootText1" presStyleLbl="alignAcc1" presStyleIdx="0" presStyleCnt="0" custScaleX="141047" custScaleY="147358">
        <dgm:presLayoutVars>
          <dgm:chPref val="3"/>
        </dgm:presLayoutVars>
      </dgm:prSet>
      <dgm:spPr/>
    </dgm:pt>
    <dgm:pt modelId="{37FCFD7B-F0CA-44A7-9E2F-FE9781459F08}" type="pres">
      <dgm:prSet presAssocID="{BD7F89BC-1C85-46A5-A018-CEB2E537A681}" presName="topArc1" presStyleLbl="parChTrans1D1" presStyleIdx="2" presStyleCnt="8"/>
      <dgm:spPr/>
    </dgm:pt>
    <dgm:pt modelId="{DD8E676C-4A83-4FA3-ACAC-F50E7C95F027}" type="pres">
      <dgm:prSet presAssocID="{BD7F89BC-1C85-46A5-A018-CEB2E537A681}" presName="bottomArc1" presStyleLbl="parChTrans1D1" presStyleIdx="3" presStyleCnt="8"/>
      <dgm:spPr/>
    </dgm:pt>
    <dgm:pt modelId="{F96BC359-9C1E-4973-A785-686731EADEE9}" type="pres">
      <dgm:prSet presAssocID="{BD7F89BC-1C85-46A5-A018-CEB2E537A681}" presName="topConnNode1" presStyleLbl="node1" presStyleIdx="0" presStyleCnt="0"/>
      <dgm:spPr/>
    </dgm:pt>
    <dgm:pt modelId="{8C8A8B88-0757-4D98-A66D-CEF5D3861667}" type="pres">
      <dgm:prSet presAssocID="{BD7F89BC-1C85-46A5-A018-CEB2E537A681}" presName="hierChild2" presStyleCnt="0"/>
      <dgm:spPr/>
    </dgm:pt>
    <dgm:pt modelId="{BD8631D8-9A57-486B-B187-7E4DBFF4751C}" type="pres">
      <dgm:prSet presAssocID="{BD7F89BC-1C85-46A5-A018-CEB2E537A681}" presName="hierChild3" presStyleCnt="0"/>
      <dgm:spPr/>
    </dgm:pt>
    <dgm:pt modelId="{15BEEAB6-E073-49F8-AF39-69ED994C1642}" type="pres">
      <dgm:prSet presAssocID="{C26386B4-AB5F-4F9C-8C86-45FC88065080}" presName="hierRoot1" presStyleCnt="0">
        <dgm:presLayoutVars>
          <dgm:hierBranch val="init"/>
        </dgm:presLayoutVars>
      </dgm:prSet>
      <dgm:spPr/>
    </dgm:pt>
    <dgm:pt modelId="{5E052B19-2BBD-4729-9B64-2F21BC44FE41}" type="pres">
      <dgm:prSet presAssocID="{C26386B4-AB5F-4F9C-8C86-45FC88065080}" presName="rootComposite1" presStyleCnt="0"/>
      <dgm:spPr/>
    </dgm:pt>
    <dgm:pt modelId="{818B9404-1660-4DDC-992D-F30A72C71886}" type="pres">
      <dgm:prSet presAssocID="{C26386B4-AB5F-4F9C-8C86-45FC88065080}" presName="rootText1" presStyleLbl="alignAcc1" presStyleIdx="0" presStyleCnt="0" custScaleX="151585" custScaleY="142277">
        <dgm:presLayoutVars>
          <dgm:chPref val="3"/>
        </dgm:presLayoutVars>
      </dgm:prSet>
      <dgm:spPr/>
    </dgm:pt>
    <dgm:pt modelId="{313CFBD9-4E00-4353-AE52-5DEA165FBEB8}" type="pres">
      <dgm:prSet presAssocID="{C26386B4-AB5F-4F9C-8C86-45FC88065080}" presName="topArc1" presStyleLbl="parChTrans1D1" presStyleIdx="4" presStyleCnt="8"/>
      <dgm:spPr/>
    </dgm:pt>
    <dgm:pt modelId="{98E169B5-BC19-46D0-A086-37C72FC9C4DA}" type="pres">
      <dgm:prSet presAssocID="{C26386B4-AB5F-4F9C-8C86-45FC88065080}" presName="bottomArc1" presStyleLbl="parChTrans1D1" presStyleIdx="5" presStyleCnt="8"/>
      <dgm:spPr/>
    </dgm:pt>
    <dgm:pt modelId="{BD78C8D6-5923-4917-A4E9-5CE9B9953ACB}" type="pres">
      <dgm:prSet presAssocID="{C26386B4-AB5F-4F9C-8C86-45FC88065080}" presName="topConnNode1" presStyleLbl="node1" presStyleIdx="0" presStyleCnt="0"/>
      <dgm:spPr/>
    </dgm:pt>
    <dgm:pt modelId="{03A6EB59-A44A-4F3B-8824-AEC43C4DCB0F}" type="pres">
      <dgm:prSet presAssocID="{C26386B4-AB5F-4F9C-8C86-45FC88065080}" presName="hierChild2" presStyleCnt="0"/>
      <dgm:spPr/>
    </dgm:pt>
    <dgm:pt modelId="{324C1890-48A9-4C9B-9993-7D17D89F2F21}" type="pres">
      <dgm:prSet presAssocID="{C26386B4-AB5F-4F9C-8C86-45FC88065080}" presName="hierChild3" presStyleCnt="0"/>
      <dgm:spPr/>
    </dgm:pt>
    <dgm:pt modelId="{7F7035FF-E288-4C07-9E6B-4752B40402E7}" type="pres">
      <dgm:prSet presAssocID="{1A1FF48C-6A52-4DCD-BC14-A38E672984A5}" presName="hierRoot1" presStyleCnt="0">
        <dgm:presLayoutVars>
          <dgm:hierBranch val="init"/>
        </dgm:presLayoutVars>
      </dgm:prSet>
      <dgm:spPr/>
    </dgm:pt>
    <dgm:pt modelId="{FD11089D-FCA2-46F6-9916-BB24EA0998C7}" type="pres">
      <dgm:prSet presAssocID="{1A1FF48C-6A52-4DCD-BC14-A38E672984A5}" presName="rootComposite1" presStyleCnt="0"/>
      <dgm:spPr/>
    </dgm:pt>
    <dgm:pt modelId="{521AA97E-F848-4B8E-87D5-FD2CE071B1AF}" type="pres">
      <dgm:prSet presAssocID="{1A1FF48C-6A52-4DCD-BC14-A38E672984A5}" presName="rootText1" presStyleLbl="alignAcc1" presStyleIdx="0" presStyleCnt="0" custScaleX="160139" custScaleY="155887">
        <dgm:presLayoutVars>
          <dgm:chPref val="3"/>
        </dgm:presLayoutVars>
      </dgm:prSet>
      <dgm:spPr/>
    </dgm:pt>
    <dgm:pt modelId="{19E3986A-C6A5-4BB5-AC93-F002C71AF031}" type="pres">
      <dgm:prSet presAssocID="{1A1FF48C-6A52-4DCD-BC14-A38E672984A5}" presName="topArc1" presStyleLbl="parChTrans1D1" presStyleIdx="6" presStyleCnt="8"/>
      <dgm:spPr/>
    </dgm:pt>
    <dgm:pt modelId="{3042017B-5E9A-4ECB-B7FE-4D24BEA2BC48}" type="pres">
      <dgm:prSet presAssocID="{1A1FF48C-6A52-4DCD-BC14-A38E672984A5}" presName="bottomArc1" presStyleLbl="parChTrans1D1" presStyleIdx="7" presStyleCnt="8"/>
      <dgm:spPr/>
    </dgm:pt>
    <dgm:pt modelId="{BAE25E63-C6CC-4AC3-A919-4EB0EA5B91C6}" type="pres">
      <dgm:prSet presAssocID="{1A1FF48C-6A52-4DCD-BC14-A38E672984A5}" presName="topConnNode1" presStyleLbl="node1" presStyleIdx="0" presStyleCnt="0"/>
      <dgm:spPr/>
    </dgm:pt>
    <dgm:pt modelId="{0F755A94-3B0E-495F-B6D6-833595C8E956}" type="pres">
      <dgm:prSet presAssocID="{1A1FF48C-6A52-4DCD-BC14-A38E672984A5}" presName="hierChild2" presStyleCnt="0"/>
      <dgm:spPr/>
    </dgm:pt>
    <dgm:pt modelId="{A8FC2F97-988B-4F55-9275-DC1C0368497C}" type="pres">
      <dgm:prSet presAssocID="{1A1FF48C-6A52-4DCD-BC14-A38E672984A5}" presName="hierChild3" presStyleCnt="0"/>
      <dgm:spPr/>
    </dgm:pt>
  </dgm:ptLst>
  <dgm:cxnLst>
    <dgm:cxn modelId="{28069E0B-9C5B-49D8-8186-E32D4D91E286}" type="presOf" srcId="{42829491-0E50-4005-804A-AC2831F6CCBB}" destId="{D5BDC48F-D537-47F9-AF19-50D6F9AA825D}" srcOrd="0" destOrd="0" presId="urn:microsoft.com/office/officeart/2008/layout/HalfCircleOrganizationChart"/>
    <dgm:cxn modelId="{17F63916-D83C-4349-A3F6-6508C2F45EA8}" type="presOf" srcId="{9106A97F-27ED-4980-A32D-268AF28F50E1}" destId="{F8A08FD3-0473-4A24-B1D4-90BABC519F09}" srcOrd="0" destOrd="0" presId="urn:microsoft.com/office/officeart/2008/layout/HalfCircleOrganizationChart"/>
    <dgm:cxn modelId="{24B8281F-7936-4008-AD57-947BF2E302AC}" srcId="{9106A97F-27ED-4980-A32D-268AF28F50E1}" destId="{1A1FF48C-6A52-4DCD-BC14-A38E672984A5}" srcOrd="3" destOrd="0" parTransId="{56CDDF90-AF8B-40E6-8445-2338DF9A290E}" sibTransId="{DAE09820-383C-4BAF-9147-29680C703A30}"/>
    <dgm:cxn modelId="{5A903524-8C71-4783-BC98-9D312045AE80}" srcId="{9106A97F-27ED-4980-A32D-268AF28F50E1}" destId="{BD7F89BC-1C85-46A5-A018-CEB2E537A681}" srcOrd="1" destOrd="0" parTransId="{DBA75B0F-FEE6-4EA3-A060-0BCDDF18E447}" sibTransId="{05271769-A8B0-4A60-9DAB-6C0C053B5325}"/>
    <dgm:cxn modelId="{61E4F066-358E-436C-A2C7-00E1286189EE}" type="presOf" srcId="{1A1FF48C-6A52-4DCD-BC14-A38E672984A5}" destId="{BAE25E63-C6CC-4AC3-A919-4EB0EA5B91C6}" srcOrd="1" destOrd="0" presId="urn:microsoft.com/office/officeart/2008/layout/HalfCircleOrganizationChart"/>
    <dgm:cxn modelId="{94AADB68-1781-4900-ACBE-2BC823CF9EE2}" type="presOf" srcId="{C26386B4-AB5F-4F9C-8C86-45FC88065080}" destId="{BD78C8D6-5923-4917-A4E9-5CE9B9953ACB}" srcOrd="1" destOrd="0" presId="urn:microsoft.com/office/officeart/2008/layout/HalfCircleOrganizationChart"/>
    <dgm:cxn modelId="{0DA6A875-AA92-475E-AB9D-28FA247E0213}" srcId="{9106A97F-27ED-4980-A32D-268AF28F50E1}" destId="{42829491-0E50-4005-804A-AC2831F6CCBB}" srcOrd="0" destOrd="0" parTransId="{5C001FCA-3F55-49A9-B065-64870EA325EA}" sibTransId="{1B3ED130-EA8B-4FCE-A09A-4CD0611CDEDF}"/>
    <dgm:cxn modelId="{911FF792-8D6F-41FF-8812-CCF6A0C15BC6}" type="presOf" srcId="{42829491-0E50-4005-804A-AC2831F6CCBB}" destId="{220FCD9E-CF33-4A45-B71E-AC00C3641ABC}" srcOrd="1" destOrd="0" presId="urn:microsoft.com/office/officeart/2008/layout/HalfCircleOrganizationChart"/>
    <dgm:cxn modelId="{832333AC-848F-44C6-80D0-E675EB8A91F5}" type="presOf" srcId="{BD7F89BC-1C85-46A5-A018-CEB2E537A681}" destId="{F96BC359-9C1E-4973-A785-686731EADEE9}" srcOrd="1" destOrd="0" presId="urn:microsoft.com/office/officeart/2008/layout/HalfCircleOrganizationChart"/>
    <dgm:cxn modelId="{B8B0B4B8-CD74-4CE7-890D-9142C0FCF5CB}" type="presOf" srcId="{1A1FF48C-6A52-4DCD-BC14-A38E672984A5}" destId="{521AA97E-F848-4B8E-87D5-FD2CE071B1AF}" srcOrd="0" destOrd="0" presId="urn:microsoft.com/office/officeart/2008/layout/HalfCircleOrganizationChart"/>
    <dgm:cxn modelId="{D4A5F2D2-E20F-461D-B4F9-A2C3E86A2A9A}" type="presOf" srcId="{C26386B4-AB5F-4F9C-8C86-45FC88065080}" destId="{818B9404-1660-4DDC-992D-F30A72C71886}" srcOrd="0" destOrd="0" presId="urn:microsoft.com/office/officeart/2008/layout/HalfCircleOrganizationChart"/>
    <dgm:cxn modelId="{5AF014E3-44AF-4AE4-B190-CE88404C351D}" srcId="{9106A97F-27ED-4980-A32D-268AF28F50E1}" destId="{C26386B4-AB5F-4F9C-8C86-45FC88065080}" srcOrd="2" destOrd="0" parTransId="{1E07214B-1423-4D2E-B0B2-54F0BC41916D}" sibTransId="{90C37E0D-59DC-42A3-AD95-DD422274C568}"/>
    <dgm:cxn modelId="{750E3CF6-0EC5-45C1-8246-CF2DC089951B}" type="presOf" srcId="{BD7F89BC-1C85-46A5-A018-CEB2E537A681}" destId="{983AE61B-AC39-43D1-96CE-A8B6B40FCE7E}" srcOrd="0" destOrd="0" presId="urn:microsoft.com/office/officeart/2008/layout/HalfCircleOrganizationChart"/>
    <dgm:cxn modelId="{9D664FE7-C704-450C-9746-873D646116B6}" type="presParOf" srcId="{F8A08FD3-0473-4A24-B1D4-90BABC519F09}" destId="{89541F07-1882-43B9-827A-9D14F47480DB}" srcOrd="0" destOrd="0" presId="urn:microsoft.com/office/officeart/2008/layout/HalfCircleOrganizationChart"/>
    <dgm:cxn modelId="{9396C0D4-F0BA-43BA-8641-EBBC2B86DE14}" type="presParOf" srcId="{89541F07-1882-43B9-827A-9D14F47480DB}" destId="{E566D551-4EEC-48EA-A5B6-2BB3F03092ED}" srcOrd="0" destOrd="0" presId="urn:microsoft.com/office/officeart/2008/layout/HalfCircleOrganizationChart"/>
    <dgm:cxn modelId="{ED1A7D26-CA18-4C28-AF6B-8B40B30C51F3}" type="presParOf" srcId="{E566D551-4EEC-48EA-A5B6-2BB3F03092ED}" destId="{D5BDC48F-D537-47F9-AF19-50D6F9AA825D}" srcOrd="0" destOrd="0" presId="urn:microsoft.com/office/officeart/2008/layout/HalfCircleOrganizationChart"/>
    <dgm:cxn modelId="{B77A905D-08B9-45A2-8A1E-EA23737B226B}" type="presParOf" srcId="{E566D551-4EEC-48EA-A5B6-2BB3F03092ED}" destId="{CD3FAE20-1726-4D67-8F9D-29B955DE7F28}" srcOrd="1" destOrd="0" presId="urn:microsoft.com/office/officeart/2008/layout/HalfCircleOrganizationChart"/>
    <dgm:cxn modelId="{D6F1FA35-D9A9-42F9-A9C2-35E8D48AFA9B}" type="presParOf" srcId="{E566D551-4EEC-48EA-A5B6-2BB3F03092ED}" destId="{C1E2B234-7218-4CA8-A9EB-08C913088B47}" srcOrd="2" destOrd="0" presId="urn:microsoft.com/office/officeart/2008/layout/HalfCircleOrganizationChart"/>
    <dgm:cxn modelId="{FFED33A8-7A08-44F3-AEAF-4DF3C33BAC4A}" type="presParOf" srcId="{E566D551-4EEC-48EA-A5B6-2BB3F03092ED}" destId="{220FCD9E-CF33-4A45-B71E-AC00C3641ABC}" srcOrd="3" destOrd="0" presId="urn:microsoft.com/office/officeart/2008/layout/HalfCircleOrganizationChart"/>
    <dgm:cxn modelId="{81584FC4-5258-46E2-8C6E-DDC56E42BA74}" type="presParOf" srcId="{89541F07-1882-43B9-827A-9D14F47480DB}" destId="{48332990-FFB3-43D2-9904-B0A08F3B3D34}" srcOrd="1" destOrd="0" presId="urn:microsoft.com/office/officeart/2008/layout/HalfCircleOrganizationChart"/>
    <dgm:cxn modelId="{DF5439DD-4851-43CD-B4F9-6BA5F4E75F10}" type="presParOf" srcId="{89541F07-1882-43B9-827A-9D14F47480DB}" destId="{7927E047-B3D7-460B-884D-D556B3A083CA}" srcOrd="2" destOrd="0" presId="urn:microsoft.com/office/officeart/2008/layout/HalfCircleOrganizationChart"/>
    <dgm:cxn modelId="{2FF08D36-051C-401A-BE1B-0B73B5AA54F1}" type="presParOf" srcId="{F8A08FD3-0473-4A24-B1D4-90BABC519F09}" destId="{15CF2C39-10CB-4385-9753-7A9C64D7A9DB}" srcOrd="1" destOrd="0" presId="urn:microsoft.com/office/officeart/2008/layout/HalfCircleOrganizationChart"/>
    <dgm:cxn modelId="{4CF0E23B-8394-4F01-88EF-8F1469E69DAB}" type="presParOf" srcId="{15CF2C39-10CB-4385-9753-7A9C64D7A9DB}" destId="{0592D88A-6EB7-4F21-8594-3A5F3257CABF}" srcOrd="0" destOrd="0" presId="urn:microsoft.com/office/officeart/2008/layout/HalfCircleOrganizationChart"/>
    <dgm:cxn modelId="{14832D1A-0E7A-49C2-9FAE-0E1542AE827E}" type="presParOf" srcId="{0592D88A-6EB7-4F21-8594-3A5F3257CABF}" destId="{983AE61B-AC39-43D1-96CE-A8B6B40FCE7E}" srcOrd="0" destOrd="0" presId="urn:microsoft.com/office/officeart/2008/layout/HalfCircleOrganizationChart"/>
    <dgm:cxn modelId="{AD2EF71A-994A-4A30-9581-11CB7D1215DB}" type="presParOf" srcId="{0592D88A-6EB7-4F21-8594-3A5F3257CABF}" destId="{37FCFD7B-F0CA-44A7-9E2F-FE9781459F08}" srcOrd="1" destOrd="0" presId="urn:microsoft.com/office/officeart/2008/layout/HalfCircleOrganizationChart"/>
    <dgm:cxn modelId="{D78358A5-3967-4FC2-8506-876FA3DCBF40}" type="presParOf" srcId="{0592D88A-6EB7-4F21-8594-3A5F3257CABF}" destId="{DD8E676C-4A83-4FA3-ACAC-F50E7C95F027}" srcOrd="2" destOrd="0" presId="urn:microsoft.com/office/officeart/2008/layout/HalfCircleOrganizationChart"/>
    <dgm:cxn modelId="{C67E2ACE-0361-4554-9E75-8D370922C64C}" type="presParOf" srcId="{0592D88A-6EB7-4F21-8594-3A5F3257CABF}" destId="{F96BC359-9C1E-4973-A785-686731EADEE9}" srcOrd="3" destOrd="0" presId="urn:microsoft.com/office/officeart/2008/layout/HalfCircleOrganizationChart"/>
    <dgm:cxn modelId="{073FC452-8002-4918-AE63-9D6EA0127358}" type="presParOf" srcId="{15CF2C39-10CB-4385-9753-7A9C64D7A9DB}" destId="{8C8A8B88-0757-4D98-A66D-CEF5D3861667}" srcOrd="1" destOrd="0" presId="urn:microsoft.com/office/officeart/2008/layout/HalfCircleOrganizationChart"/>
    <dgm:cxn modelId="{B76A93E6-6EA7-4BC9-A1FC-AF00C73023DA}" type="presParOf" srcId="{15CF2C39-10CB-4385-9753-7A9C64D7A9DB}" destId="{BD8631D8-9A57-486B-B187-7E4DBFF4751C}" srcOrd="2" destOrd="0" presId="urn:microsoft.com/office/officeart/2008/layout/HalfCircleOrganizationChart"/>
    <dgm:cxn modelId="{6476C396-C52F-418A-B44B-50DF78128733}" type="presParOf" srcId="{F8A08FD3-0473-4A24-B1D4-90BABC519F09}" destId="{15BEEAB6-E073-49F8-AF39-69ED994C1642}" srcOrd="2" destOrd="0" presId="urn:microsoft.com/office/officeart/2008/layout/HalfCircleOrganizationChart"/>
    <dgm:cxn modelId="{D193D1BB-9AA9-4136-BA1F-975073CEBD7D}" type="presParOf" srcId="{15BEEAB6-E073-49F8-AF39-69ED994C1642}" destId="{5E052B19-2BBD-4729-9B64-2F21BC44FE41}" srcOrd="0" destOrd="0" presId="urn:microsoft.com/office/officeart/2008/layout/HalfCircleOrganizationChart"/>
    <dgm:cxn modelId="{1D43851C-8F05-40E4-A247-9CB0DEB231C2}" type="presParOf" srcId="{5E052B19-2BBD-4729-9B64-2F21BC44FE41}" destId="{818B9404-1660-4DDC-992D-F30A72C71886}" srcOrd="0" destOrd="0" presId="urn:microsoft.com/office/officeart/2008/layout/HalfCircleOrganizationChart"/>
    <dgm:cxn modelId="{8E5C72A7-5799-49DD-AD57-69727B0F90E9}" type="presParOf" srcId="{5E052B19-2BBD-4729-9B64-2F21BC44FE41}" destId="{313CFBD9-4E00-4353-AE52-5DEA165FBEB8}" srcOrd="1" destOrd="0" presId="urn:microsoft.com/office/officeart/2008/layout/HalfCircleOrganizationChart"/>
    <dgm:cxn modelId="{80950072-6895-4892-8A92-E68824F59D25}" type="presParOf" srcId="{5E052B19-2BBD-4729-9B64-2F21BC44FE41}" destId="{98E169B5-BC19-46D0-A086-37C72FC9C4DA}" srcOrd="2" destOrd="0" presId="urn:microsoft.com/office/officeart/2008/layout/HalfCircleOrganizationChart"/>
    <dgm:cxn modelId="{83A4701B-96C1-4DF7-9BB2-3764745D67EA}" type="presParOf" srcId="{5E052B19-2BBD-4729-9B64-2F21BC44FE41}" destId="{BD78C8D6-5923-4917-A4E9-5CE9B9953ACB}" srcOrd="3" destOrd="0" presId="urn:microsoft.com/office/officeart/2008/layout/HalfCircleOrganizationChart"/>
    <dgm:cxn modelId="{DB1F8E16-B977-46D6-A1E6-2772E43E27DD}" type="presParOf" srcId="{15BEEAB6-E073-49F8-AF39-69ED994C1642}" destId="{03A6EB59-A44A-4F3B-8824-AEC43C4DCB0F}" srcOrd="1" destOrd="0" presId="urn:microsoft.com/office/officeart/2008/layout/HalfCircleOrganizationChart"/>
    <dgm:cxn modelId="{539B57A7-BDC1-44BC-B92D-B6CDAA483838}" type="presParOf" srcId="{15BEEAB6-E073-49F8-AF39-69ED994C1642}" destId="{324C1890-48A9-4C9B-9993-7D17D89F2F21}" srcOrd="2" destOrd="0" presId="urn:microsoft.com/office/officeart/2008/layout/HalfCircleOrganizationChart"/>
    <dgm:cxn modelId="{5EF32D48-3BB7-4CC8-A72E-7AB9EB9F2925}" type="presParOf" srcId="{F8A08FD3-0473-4A24-B1D4-90BABC519F09}" destId="{7F7035FF-E288-4C07-9E6B-4752B40402E7}" srcOrd="3" destOrd="0" presId="urn:microsoft.com/office/officeart/2008/layout/HalfCircleOrganizationChart"/>
    <dgm:cxn modelId="{AE7CE142-7478-4ED1-A5EE-B8079870DEC7}" type="presParOf" srcId="{7F7035FF-E288-4C07-9E6B-4752B40402E7}" destId="{FD11089D-FCA2-46F6-9916-BB24EA0998C7}" srcOrd="0" destOrd="0" presId="urn:microsoft.com/office/officeart/2008/layout/HalfCircleOrganizationChart"/>
    <dgm:cxn modelId="{4E19FA28-C938-4900-94E0-0538C1BF5689}" type="presParOf" srcId="{FD11089D-FCA2-46F6-9916-BB24EA0998C7}" destId="{521AA97E-F848-4B8E-87D5-FD2CE071B1AF}" srcOrd="0" destOrd="0" presId="urn:microsoft.com/office/officeart/2008/layout/HalfCircleOrganizationChart"/>
    <dgm:cxn modelId="{B2877E44-BE71-4F7C-810D-EECA2964C2AD}" type="presParOf" srcId="{FD11089D-FCA2-46F6-9916-BB24EA0998C7}" destId="{19E3986A-C6A5-4BB5-AC93-F002C71AF031}" srcOrd="1" destOrd="0" presId="urn:microsoft.com/office/officeart/2008/layout/HalfCircleOrganizationChart"/>
    <dgm:cxn modelId="{88DFF711-FE84-4E0A-BA6D-735120CBE7FF}" type="presParOf" srcId="{FD11089D-FCA2-46F6-9916-BB24EA0998C7}" destId="{3042017B-5E9A-4ECB-B7FE-4D24BEA2BC48}" srcOrd="2" destOrd="0" presId="urn:microsoft.com/office/officeart/2008/layout/HalfCircleOrganizationChart"/>
    <dgm:cxn modelId="{70B0F726-370F-480E-B63C-BD80635C838B}" type="presParOf" srcId="{FD11089D-FCA2-46F6-9916-BB24EA0998C7}" destId="{BAE25E63-C6CC-4AC3-A919-4EB0EA5B91C6}" srcOrd="3" destOrd="0" presId="urn:microsoft.com/office/officeart/2008/layout/HalfCircleOrganizationChart"/>
    <dgm:cxn modelId="{FAA75208-4453-47A6-A53F-F4F831E2959E}" type="presParOf" srcId="{7F7035FF-E288-4C07-9E6B-4752B40402E7}" destId="{0F755A94-3B0E-495F-B6D6-833595C8E956}" srcOrd="1" destOrd="0" presId="urn:microsoft.com/office/officeart/2008/layout/HalfCircleOrganizationChart"/>
    <dgm:cxn modelId="{35E969BD-D95F-4019-8908-23C96599EA4B}" type="presParOf" srcId="{7F7035FF-E288-4C07-9E6B-4752B40402E7}" destId="{A8FC2F97-988B-4F55-9275-DC1C0368497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708B97-E20B-40BB-8820-51FBDE26EE9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1" csCatId="accent2" phldr="1"/>
      <dgm:spPr/>
    </dgm:pt>
    <dgm:pt modelId="{DE40B59D-F6AE-44C5-A3A8-B8048D948F64}">
      <dgm:prSet phldrT="[Text]" custT="1"/>
      <dgm:spPr/>
      <dgm:t>
        <a:bodyPr/>
        <a:lstStyle/>
        <a:p>
          <a:r>
            <a:rPr lang="en-GB" sz="1400" b="1" dirty="0">
              <a:latin typeface="+mj-lt"/>
            </a:rPr>
            <a:t>Почти всички сгради във Варшава </a:t>
          </a:r>
          <a:br/>
          <a:r>
            <a:rPr lang="en-GB" sz="1400" b="1" dirty="0">
              <a:latin typeface="+mj-lt"/>
            </a:rPr>
            <a:t>са разрушени </a:t>
          </a:r>
          <a:br/>
          <a:r>
            <a:rPr lang="en-GB" sz="1400" b="1" dirty="0">
              <a:latin typeface="+mj-lt"/>
            </a:rPr>
            <a:t>до края на Втората световна война.</a:t>
          </a:r>
          <a:endParaRPr lang="bg-BG" sz="1400" b="1" dirty="0">
            <a:latin typeface="+mj-lt"/>
          </a:endParaRPr>
        </a:p>
      </dgm:t>
    </dgm:pt>
    <dgm:pt modelId="{BF387613-DF64-4ABB-BB72-A22898A1E8E4}" type="sibTrans" cxnId="{2FF385F5-3211-4555-B17B-60803BD6D408}">
      <dgm:prSet/>
      <dgm:spPr/>
      <dgm:t>
        <a:bodyPr/>
        <a:lstStyle/>
        <a:p>
          <a:endParaRPr lang="en-GB"/>
        </a:p>
      </dgm:t>
    </dgm:pt>
    <dgm:pt modelId="{1A50E961-86EE-470F-A621-A98ECDF1C23B}" type="parTrans" cxnId="{2FF385F5-3211-4555-B17B-60803BD6D408}">
      <dgm:prSet/>
      <dgm:spPr/>
      <dgm:t>
        <a:bodyPr/>
        <a:lstStyle/>
        <a:p>
          <a:endParaRPr lang="en-GB"/>
        </a:p>
      </dgm:t>
    </dgm:pt>
    <dgm:pt modelId="{C4628D0E-B8A7-418C-B454-3CC7FB94FE83}" type="pres">
      <dgm:prSet presAssocID="{D5708B97-E20B-40BB-8820-51FBDE26EE9F}" presName="rootNode" presStyleCnt="0">
        <dgm:presLayoutVars>
          <dgm:chMax/>
          <dgm:chPref/>
          <dgm:dir/>
          <dgm:animLvl val="lvl"/>
        </dgm:presLayoutVars>
      </dgm:prSet>
      <dgm:spPr/>
    </dgm:pt>
    <dgm:pt modelId="{BF28EAEE-1633-42A7-BC08-23E2A72399E1}" type="pres">
      <dgm:prSet presAssocID="{DE40B59D-F6AE-44C5-A3A8-B8048D948F64}" presName="composite" presStyleCnt="0"/>
      <dgm:spPr/>
    </dgm:pt>
    <dgm:pt modelId="{D33FEDA8-E29B-4C6C-B807-9FDFAF344E5D}" type="pres">
      <dgm:prSet presAssocID="{DE40B59D-F6AE-44C5-A3A8-B8048D948F64}" presName="ParentText" presStyleLbl="node1" presStyleIdx="0" presStyleCnt="1" custScaleX="139553" custScaleY="198050" custLinFactY="388399" custLinFactNeighborX="6647" custLinFactNeighborY="400000">
        <dgm:presLayoutVars>
          <dgm:chMax val="1"/>
          <dgm:chPref val="1"/>
          <dgm:bulletEnabled val="1"/>
        </dgm:presLayoutVars>
      </dgm:prSet>
      <dgm:spPr/>
    </dgm:pt>
    <dgm:pt modelId="{D55595A2-BB41-4E83-887E-247292E471ED}" type="pres">
      <dgm:prSet presAssocID="{DE40B59D-F6AE-44C5-A3A8-B8048D948F64}" presName="Image" presStyleLbl="bgImgPlace1" presStyleIdx="0" presStyleCnt="1" custScaleX="139597" custScaleY="146248" custLinFactNeighborX="6728" custLinFactNeighborY="-2159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</dgm:spPr>
    </dgm:pt>
    <dgm:pt modelId="{F8E2ED2D-C8A2-4407-9022-16820921FC5B}" type="pres">
      <dgm:prSet presAssocID="{DE40B59D-F6AE-44C5-A3A8-B8048D948F6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F867288-6858-4E23-99B5-ED7B46CB373C}" type="presOf" srcId="{DE40B59D-F6AE-44C5-A3A8-B8048D948F64}" destId="{D33FEDA8-E29B-4C6C-B807-9FDFAF344E5D}" srcOrd="0" destOrd="0" presId="urn:microsoft.com/office/officeart/2008/layout/TitledPictureBlocks"/>
    <dgm:cxn modelId="{74E135C7-CA1C-4491-A7AC-12C9E6DC59D1}" type="presOf" srcId="{D5708B97-E20B-40BB-8820-51FBDE26EE9F}" destId="{C4628D0E-B8A7-418C-B454-3CC7FB94FE83}" srcOrd="0" destOrd="0" presId="urn:microsoft.com/office/officeart/2008/layout/TitledPictureBlocks"/>
    <dgm:cxn modelId="{2FF385F5-3211-4555-B17B-60803BD6D408}" srcId="{D5708B97-E20B-40BB-8820-51FBDE26EE9F}" destId="{DE40B59D-F6AE-44C5-A3A8-B8048D948F64}" srcOrd="0" destOrd="0" parTransId="{1A50E961-86EE-470F-A621-A98ECDF1C23B}" sibTransId="{BF387613-DF64-4ABB-BB72-A22898A1E8E4}"/>
    <dgm:cxn modelId="{0C13195F-6B1A-421E-A1A1-826BC39B63E2}" type="presParOf" srcId="{C4628D0E-B8A7-418C-B454-3CC7FB94FE83}" destId="{BF28EAEE-1633-42A7-BC08-23E2A72399E1}" srcOrd="0" destOrd="0" presId="urn:microsoft.com/office/officeart/2008/layout/TitledPictureBlocks"/>
    <dgm:cxn modelId="{0D8EAB2E-2063-4335-9DDF-F3CDD22E42A0}" type="presParOf" srcId="{BF28EAEE-1633-42A7-BC08-23E2A72399E1}" destId="{D33FEDA8-E29B-4C6C-B807-9FDFAF344E5D}" srcOrd="0" destOrd="0" presId="urn:microsoft.com/office/officeart/2008/layout/TitledPictureBlocks"/>
    <dgm:cxn modelId="{4836CB59-37A2-4CCA-BBFF-B4F0F58214EE}" type="presParOf" srcId="{BF28EAEE-1633-42A7-BC08-23E2A72399E1}" destId="{D55595A2-BB41-4E83-887E-247292E471ED}" srcOrd="1" destOrd="0" presId="urn:microsoft.com/office/officeart/2008/layout/TitledPictureBlocks"/>
    <dgm:cxn modelId="{1203C431-F835-452D-9072-629A7DBF7321}" type="presParOf" srcId="{BF28EAEE-1633-42A7-BC08-23E2A72399E1}" destId="{F8E2ED2D-C8A2-4407-9022-16820921FC5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708B97-E20B-40BB-8820-51FBDE26EE9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1" csCatId="accent2" phldr="1"/>
      <dgm:spPr/>
    </dgm:pt>
    <dgm:pt modelId="{DE40B59D-F6AE-44C5-A3A8-B8048D948F64}">
      <dgm:prSet phldrT="[Text]" custT="1"/>
      <dgm:spPr/>
      <dgm:t>
        <a:bodyPr/>
        <a:lstStyle/>
        <a:p>
          <a:r>
            <a:rPr lang="en-GB" sz="1400" b="1" dirty="0">
              <a:latin typeface="+mj-lt"/>
            </a:rPr>
            <a:t>През 1951 г. в Париж е подписан Договорът за създаване на Европейската общност за въглища и стомана.</a:t>
          </a:r>
          <a:endParaRPr lang="bg-BG" sz="1400" b="1" dirty="0">
            <a:latin typeface="+mj-lt"/>
          </a:endParaRPr>
        </a:p>
      </dgm:t>
    </dgm:pt>
    <dgm:pt modelId="{BF387613-DF64-4ABB-BB72-A22898A1E8E4}" type="sibTrans" cxnId="{2FF385F5-3211-4555-B17B-60803BD6D408}">
      <dgm:prSet/>
      <dgm:spPr/>
      <dgm:t>
        <a:bodyPr/>
        <a:lstStyle/>
        <a:p>
          <a:endParaRPr lang="en-GB"/>
        </a:p>
      </dgm:t>
    </dgm:pt>
    <dgm:pt modelId="{1A50E961-86EE-470F-A621-A98ECDF1C23B}" type="parTrans" cxnId="{2FF385F5-3211-4555-B17B-60803BD6D408}">
      <dgm:prSet/>
      <dgm:spPr/>
      <dgm:t>
        <a:bodyPr/>
        <a:lstStyle/>
        <a:p>
          <a:endParaRPr lang="en-GB"/>
        </a:p>
      </dgm:t>
    </dgm:pt>
    <dgm:pt modelId="{C4628D0E-B8A7-418C-B454-3CC7FB94FE83}" type="pres">
      <dgm:prSet presAssocID="{D5708B97-E20B-40BB-8820-51FBDE26EE9F}" presName="rootNode" presStyleCnt="0">
        <dgm:presLayoutVars>
          <dgm:chMax/>
          <dgm:chPref/>
          <dgm:dir/>
          <dgm:animLvl val="lvl"/>
        </dgm:presLayoutVars>
      </dgm:prSet>
      <dgm:spPr/>
    </dgm:pt>
    <dgm:pt modelId="{BF28EAEE-1633-42A7-BC08-23E2A72399E1}" type="pres">
      <dgm:prSet presAssocID="{DE40B59D-F6AE-44C5-A3A8-B8048D948F64}" presName="composite" presStyleCnt="0"/>
      <dgm:spPr/>
    </dgm:pt>
    <dgm:pt modelId="{D33FEDA8-E29B-4C6C-B807-9FDFAF344E5D}" type="pres">
      <dgm:prSet presAssocID="{DE40B59D-F6AE-44C5-A3A8-B8048D948F64}" presName="ParentText" presStyleLbl="node1" presStyleIdx="0" presStyleCnt="1" custScaleX="142767" custScaleY="160146" custLinFactY="300000" custLinFactNeighborX="7743" custLinFactNeighborY="343144">
        <dgm:presLayoutVars>
          <dgm:chMax val="1"/>
          <dgm:chPref val="1"/>
          <dgm:bulletEnabled val="1"/>
        </dgm:presLayoutVars>
      </dgm:prSet>
      <dgm:spPr/>
    </dgm:pt>
    <dgm:pt modelId="{D55595A2-BB41-4E83-887E-247292E471ED}" type="pres">
      <dgm:prSet presAssocID="{DE40B59D-F6AE-44C5-A3A8-B8048D948F64}" presName="Image" presStyleLbl="bgImgPlace1" presStyleIdx="0" presStyleCnt="1" custScaleX="142924" custScaleY="120628" custLinFactNeighborX="7673" custLinFactNeighborY="-3108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/>
    </dgm:pt>
    <dgm:pt modelId="{F8E2ED2D-C8A2-4407-9022-16820921FC5B}" type="pres">
      <dgm:prSet presAssocID="{DE40B59D-F6AE-44C5-A3A8-B8048D948F6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FA9CB0A-09DB-48C9-A6F6-18AB4C31371E}" type="presOf" srcId="{D5708B97-E20B-40BB-8820-51FBDE26EE9F}" destId="{C4628D0E-B8A7-418C-B454-3CC7FB94FE83}" srcOrd="0" destOrd="0" presId="urn:microsoft.com/office/officeart/2008/layout/TitledPictureBlocks"/>
    <dgm:cxn modelId="{DB2B939A-7266-4DBE-B072-87A9C874EFED}" type="presOf" srcId="{DE40B59D-F6AE-44C5-A3A8-B8048D948F64}" destId="{D33FEDA8-E29B-4C6C-B807-9FDFAF344E5D}" srcOrd="0" destOrd="0" presId="urn:microsoft.com/office/officeart/2008/layout/TitledPictureBlocks"/>
    <dgm:cxn modelId="{2FF385F5-3211-4555-B17B-60803BD6D408}" srcId="{D5708B97-E20B-40BB-8820-51FBDE26EE9F}" destId="{DE40B59D-F6AE-44C5-A3A8-B8048D948F64}" srcOrd="0" destOrd="0" parTransId="{1A50E961-86EE-470F-A621-A98ECDF1C23B}" sibTransId="{BF387613-DF64-4ABB-BB72-A22898A1E8E4}"/>
    <dgm:cxn modelId="{2CFCD2FF-A2AC-4EB8-889B-048AEF0A1CC6}" type="presParOf" srcId="{C4628D0E-B8A7-418C-B454-3CC7FB94FE83}" destId="{BF28EAEE-1633-42A7-BC08-23E2A72399E1}" srcOrd="0" destOrd="0" presId="urn:microsoft.com/office/officeart/2008/layout/TitledPictureBlocks"/>
    <dgm:cxn modelId="{0BBD6511-720B-4B5D-BBD6-FAF75886B7B7}" type="presParOf" srcId="{BF28EAEE-1633-42A7-BC08-23E2A72399E1}" destId="{D33FEDA8-E29B-4C6C-B807-9FDFAF344E5D}" srcOrd="0" destOrd="0" presId="urn:microsoft.com/office/officeart/2008/layout/TitledPictureBlocks"/>
    <dgm:cxn modelId="{848E986C-4A54-4CD1-A9E6-59E89DD65694}" type="presParOf" srcId="{BF28EAEE-1633-42A7-BC08-23E2A72399E1}" destId="{D55595A2-BB41-4E83-887E-247292E471ED}" srcOrd="1" destOrd="0" presId="urn:microsoft.com/office/officeart/2008/layout/TitledPictureBlocks"/>
    <dgm:cxn modelId="{64311314-696A-4A51-AFC3-6C68D7A90525}" type="presParOf" srcId="{BF28EAEE-1633-42A7-BC08-23E2A72399E1}" destId="{F8E2ED2D-C8A2-4407-9022-16820921FC5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708B97-E20B-40BB-8820-51FBDE26EE9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1" csCatId="accent2" phldr="1"/>
      <dgm:spPr/>
    </dgm:pt>
    <dgm:pt modelId="{DE40B59D-F6AE-44C5-A3A8-B8048D948F64}">
      <dgm:prSet phldrT="[Text]" custT="1"/>
      <dgm:spPr/>
      <dgm:t>
        <a:bodyPr/>
        <a:lstStyle/>
        <a:p>
          <a:r>
            <a:rPr lang="en-GB" sz="1400" b="1" dirty="0">
              <a:latin typeface="+mj-lt"/>
            </a:rPr>
            <a:t>Европейското знаме е прието от Европейската икономическа общност през 1985 г. </a:t>
          </a:r>
          <a:endParaRPr lang="bg-BG" sz="1400" b="1" dirty="0">
            <a:latin typeface="+mj-lt"/>
          </a:endParaRPr>
        </a:p>
      </dgm:t>
    </dgm:pt>
    <dgm:pt modelId="{BF387613-DF64-4ABB-BB72-A22898A1E8E4}" type="sibTrans" cxnId="{2FF385F5-3211-4555-B17B-60803BD6D408}">
      <dgm:prSet/>
      <dgm:spPr/>
      <dgm:t>
        <a:bodyPr/>
        <a:lstStyle/>
        <a:p>
          <a:endParaRPr lang="en-GB"/>
        </a:p>
      </dgm:t>
    </dgm:pt>
    <dgm:pt modelId="{1A50E961-86EE-470F-A621-A98ECDF1C23B}" type="parTrans" cxnId="{2FF385F5-3211-4555-B17B-60803BD6D408}">
      <dgm:prSet/>
      <dgm:spPr/>
      <dgm:t>
        <a:bodyPr/>
        <a:lstStyle/>
        <a:p>
          <a:endParaRPr lang="en-GB"/>
        </a:p>
      </dgm:t>
    </dgm:pt>
    <dgm:pt modelId="{C4628D0E-B8A7-418C-B454-3CC7FB94FE83}" type="pres">
      <dgm:prSet presAssocID="{D5708B97-E20B-40BB-8820-51FBDE26EE9F}" presName="rootNode" presStyleCnt="0">
        <dgm:presLayoutVars>
          <dgm:chMax/>
          <dgm:chPref/>
          <dgm:dir/>
          <dgm:animLvl val="lvl"/>
        </dgm:presLayoutVars>
      </dgm:prSet>
      <dgm:spPr/>
    </dgm:pt>
    <dgm:pt modelId="{BF28EAEE-1633-42A7-BC08-23E2A72399E1}" type="pres">
      <dgm:prSet presAssocID="{DE40B59D-F6AE-44C5-A3A8-B8048D948F64}" presName="composite" presStyleCnt="0"/>
      <dgm:spPr/>
    </dgm:pt>
    <dgm:pt modelId="{D33FEDA8-E29B-4C6C-B807-9FDFAF344E5D}" type="pres">
      <dgm:prSet presAssocID="{DE40B59D-F6AE-44C5-A3A8-B8048D948F64}" presName="ParentText" presStyleLbl="node1" presStyleIdx="0" presStyleCnt="1" custScaleX="142679" custScaleY="213727" custLinFactY="300000" custLinFactNeighborX="7585" custLinFactNeighborY="353431">
        <dgm:presLayoutVars>
          <dgm:chMax val="1"/>
          <dgm:chPref val="1"/>
          <dgm:bulletEnabled val="1"/>
        </dgm:presLayoutVars>
      </dgm:prSet>
      <dgm:spPr/>
    </dgm:pt>
    <dgm:pt modelId="{D55595A2-BB41-4E83-887E-247292E471ED}" type="pres">
      <dgm:prSet presAssocID="{DE40B59D-F6AE-44C5-A3A8-B8048D948F64}" presName="Image" presStyleLbl="bgImgPlace1" presStyleIdx="0" presStyleCnt="1" custScaleX="142719" custScaleY="112510" custLinFactNeighborX="7673" custLinFactNeighborY="-3178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E2ED2D-C8A2-4407-9022-16820921FC5B}" type="pres">
      <dgm:prSet presAssocID="{DE40B59D-F6AE-44C5-A3A8-B8048D948F6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0C09523-94FB-4D3D-8B24-128A6232F2F5}" type="presOf" srcId="{D5708B97-E20B-40BB-8820-51FBDE26EE9F}" destId="{C4628D0E-B8A7-418C-B454-3CC7FB94FE83}" srcOrd="0" destOrd="0" presId="urn:microsoft.com/office/officeart/2008/layout/TitledPictureBlocks"/>
    <dgm:cxn modelId="{FB7C5299-A424-4E70-8752-55064ACF0967}" type="presOf" srcId="{DE40B59D-F6AE-44C5-A3A8-B8048D948F64}" destId="{D33FEDA8-E29B-4C6C-B807-9FDFAF344E5D}" srcOrd="0" destOrd="0" presId="urn:microsoft.com/office/officeart/2008/layout/TitledPictureBlocks"/>
    <dgm:cxn modelId="{2FF385F5-3211-4555-B17B-60803BD6D408}" srcId="{D5708B97-E20B-40BB-8820-51FBDE26EE9F}" destId="{DE40B59D-F6AE-44C5-A3A8-B8048D948F64}" srcOrd="0" destOrd="0" parTransId="{1A50E961-86EE-470F-A621-A98ECDF1C23B}" sibTransId="{BF387613-DF64-4ABB-BB72-A22898A1E8E4}"/>
    <dgm:cxn modelId="{7F2FECD7-737C-40EE-800B-76963CB09E6B}" type="presParOf" srcId="{C4628D0E-B8A7-418C-B454-3CC7FB94FE83}" destId="{BF28EAEE-1633-42A7-BC08-23E2A72399E1}" srcOrd="0" destOrd="0" presId="urn:microsoft.com/office/officeart/2008/layout/TitledPictureBlocks"/>
    <dgm:cxn modelId="{8DEC8CE7-ED4A-4078-9EFE-D316D2149368}" type="presParOf" srcId="{BF28EAEE-1633-42A7-BC08-23E2A72399E1}" destId="{D33FEDA8-E29B-4C6C-B807-9FDFAF344E5D}" srcOrd="0" destOrd="0" presId="urn:microsoft.com/office/officeart/2008/layout/TitledPictureBlocks"/>
    <dgm:cxn modelId="{2DE806A1-E0F3-4450-815E-FF94F2913278}" type="presParOf" srcId="{BF28EAEE-1633-42A7-BC08-23E2A72399E1}" destId="{D55595A2-BB41-4E83-887E-247292E471ED}" srcOrd="1" destOrd="0" presId="urn:microsoft.com/office/officeart/2008/layout/TitledPictureBlocks"/>
    <dgm:cxn modelId="{2B954B42-CE3C-4569-848A-13A504337A84}" type="presParOf" srcId="{BF28EAEE-1633-42A7-BC08-23E2A72399E1}" destId="{F8E2ED2D-C8A2-4407-9022-16820921FC5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8D8E64-243F-4274-98D0-EDC6A86FD114}" type="doc">
      <dgm:prSet loTypeId="urn:microsoft.com/office/officeart/2005/8/layout/radial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1F37ED4-A279-4D75-97B3-BC00D42C0073}">
      <dgm:prSet custT="1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0"/>
          <a:r>
            <a:rPr lang="bg-BG" sz="1700" noProof="0" dirty="0">
              <a:solidFill>
                <a:schemeClr val="bg1"/>
              </a:solidFill>
              <a:latin typeface="+mj-lt"/>
            </a:rPr>
            <a:t>Това е причината </a:t>
          </a:r>
          <a:br>
            <a:rPr lang="bg-BG" sz="1700" noProof="0" dirty="0">
              <a:latin typeface="+mj-lt"/>
            </a:rPr>
          </a:br>
          <a:r>
            <a:rPr lang="bg-BG" sz="1700" noProof="0" dirty="0">
              <a:solidFill>
                <a:schemeClr val="bg1"/>
              </a:solidFill>
              <a:latin typeface="+mj-lt"/>
            </a:rPr>
            <a:t>за решението на ЕИО да промени името си на </a:t>
          </a:r>
          <a:br>
            <a:rPr lang="bg-BG" sz="1700" noProof="0" dirty="0">
              <a:latin typeface="+mj-lt"/>
            </a:rPr>
          </a:br>
          <a:r>
            <a:rPr lang="bg-BG" sz="1700" b="1" noProof="0" dirty="0">
              <a:solidFill>
                <a:schemeClr val="bg1"/>
              </a:solidFill>
              <a:latin typeface="+mj-lt"/>
            </a:rPr>
            <a:t>„Европейски </a:t>
          </a:r>
          <a:br>
            <a:rPr lang="bg-BG" sz="1700" noProof="0" dirty="0">
              <a:latin typeface="+mj-lt"/>
            </a:rPr>
          </a:br>
          <a:r>
            <a:rPr lang="bg-BG" sz="1700" b="1" noProof="0" dirty="0">
              <a:solidFill>
                <a:schemeClr val="bg1"/>
              </a:solidFill>
              <a:latin typeface="+mj-lt"/>
            </a:rPr>
            <a:t>съюз“.</a:t>
          </a:r>
          <a:endParaRPr lang="bg-BG" sz="1700" noProof="0" dirty="0">
            <a:solidFill>
              <a:schemeClr val="bg1"/>
            </a:solidFill>
            <a:latin typeface="+mj-lt"/>
          </a:endParaRPr>
        </a:p>
      </dgm:t>
    </dgm:pt>
    <dgm:pt modelId="{F06555F9-4902-4551-94D5-BC34DD85059E}" type="parTrans" cxnId="{4CFFDC1D-15ED-4827-81B0-823A3CD8E569}">
      <dgm:prSet/>
      <dgm:spPr/>
      <dgm:t>
        <a:bodyPr/>
        <a:lstStyle/>
        <a:p>
          <a:endParaRPr lang="en-GB"/>
        </a:p>
      </dgm:t>
    </dgm:pt>
    <dgm:pt modelId="{1BA89C5F-1B32-4F6D-B557-5EA7E88F1F46}" type="sibTrans" cxnId="{4CFFDC1D-15ED-4827-81B0-823A3CD8E569}">
      <dgm:prSet/>
      <dgm:spPr/>
      <dgm:t>
        <a:bodyPr/>
        <a:lstStyle/>
        <a:p>
          <a:endParaRPr lang="en-GB"/>
        </a:p>
      </dgm:t>
    </dgm:pt>
    <dgm:pt modelId="{CF9B0A34-A07E-4466-BC38-BC773CFF02FE}" type="pres">
      <dgm:prSet presAssocID="{B28D8E64-243F-4274-98D0-EDC6A86FD114}" presName="composite" presStyleCnt="0">
        <dgm:presLayoutVars>
          <dgm:chMax val="1"/>
          <dgm:dir/>
          <dgm:resizeHandles val="exact"/>
        </dgm:presLayoutVars>
      </dgm:prSet>
      <dgm:spPr/>
    </dgm:pt>
    <dgm:pt modelId="{EA9E2F8F-1F55-44E5-8B20-34912EA1F832}" type="pres">
      <dgm:prSet presAssocID="{B28D8E64-243F-4274-98D0-EDC6A86FD114}" presName="radial" presStyleCnt="0">
        <dgm:presLayoutVars>
          <dgm:animLvl val="ctr"/>
        </dgm:presLayoutVars>
      </dgm:prSet>
      <dgm:spPr/>
    </dgm:pt>
    <dgm:pt modelId="{834EBFC5-A994-4CCC-9417-2B7A186CE074}" type="pres">
      <dgm:prSet presAssocID="{41F37ED4-A279-4D75-97B3-BC00D42C0073}" presName="centerShape" presStyleLbl="vennNode1" presStyleIdx="0" presStyleCnt="1" custScaleX="100000" custScaleY="100000" custLinFactNeighborX="-18" custLinFactNeighborY="-2385"/>
      <dgm:spPr/>
    </dgm:pt>
  </dgm:ptLst>
  <dgm:cxnLst>
    <dgm:cxn modelId="{4CFFDC1D-15ED-4827-81B0-823A3CD8E569}" srcId="{B28D8E64-243F-4274-98D0-EDC6A86FD114}" destId="{41F37ED4-A279-4D75-97B3-BC00D42C0073}" srcOrd="0" destOrd="0" parTransId="{F06555F9-4902-4551-94D5-BC34DD85059E}" sibTransId="{1BA89C5F-1B32-4F6D-B557-5EA7E88F1F46}"/>
    <dgm:cxn modelId="{8C224429-0B6B-4558-9706-FCFF3641A1C6}" type="presOf" srcId="{B28D8E64-243F-4274-98D0-EDC6A86FD114}" destId="{CF9B0A34-A07E-4466-BC38-BC773CFF02FE}" srcOrd="0" destOrd="0" presId="urn:microsoft.com/office/officeart/2005/8/layout/radial3"/>
    <dgm:cxn modelId="{D2427590-FE50-471B-A728-9C1BBC503DF6}" type="presOf" srcId="{41F37ED4-A279-4D75-97B3-BC00D42C0073}" destId="{834EBFC5-A994-4CCC-9417-2B7A186CE074}" srcOrd="0" destOrd="0" presId="urn:microsoft.com/office/officeart/2005/8/layout/radial3"/>
    <dgm:cxn modelId="{B860FB50-A387-47E4-A4D7-152B0BD691BD}" type="presParOf" srcId="{CF9B0A34-A07E-4466-BC38-BC773CFF02FE}" destId="{EA9E2F8F-1F55-44E5-8B20-34912EA1F832}" srcOrd="0" destOrd="0" presId="urn:microsoft.com/office/officeart/2005/8/layout/radial3"/>
    <dgm:cxn modelId="{CDF2DBA7-4D58-4989-BA03-6B444AE8FCD5}" type="presParOf" srcId="{EA9E2F8F-1F55-44E5-8B20-34912EA1F832}" destId="{834EBFC5-A994-4CCC-9417-2B7A186CE07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708B97-E20B-40BB-8820-51FBDE26EE9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1" csCatId="accent2" phldr="1"/>
      <dgm:spPr/>
    </dgm:pt>
    <dgm:pt modelId="{DE40B59D-F6AE-44C5-A3A8-B8048D948F64}">
      <dgm:prSet phldrT="[Text]" custT="1"/>
      <dgm:spPr/>
      <dgm:t>
        <a:bodyPr/>
        <a:lstStyle/>
        <a:p>
          <a:r>
            <a:rPr lang="en-GB" sz="1400" b="1" dirty="0">
              <a:solidFill>
                <a:schemeClr val="tx1"/>
              </a:solidFill>
              <a:latin typeface="+mj-lt"/>
            </a:rPr>
            <a:t>Мостът на Йоресунд, завършен през 1999 г., свързва Швеция и Дания. </a:t>
          </a:r>
          <a:endParaRPr lang="bg-BG" sz="1400" b="1" dirty="0">
            <a:solidFill>
              <a:schemeClr val="tx1"/>
            </a:solidFill>
            <a:latin typeface="+mj-lt"/>
          </a:endParaRPr>
        </a:p>
      </dgm:t>
    </dgm:pt>
    <dgm:pt modelId="{BF387613-DF64-4ABB-BB72-A22898A1E8E4}" type="sibTrans" cxnId="{2FF385F5-3211-4555-B17B-60803BD6D408}">
      <dgm:prSet/>
      <dgm:spPr/>
      <dgm:t>
        <a:bodyPr/>
        <a:lstStyle/>
        <a:p>
          <a:endParaRPr lang="en-GB"/>
        </a:p>
      </dgm:t>
    </dgm:pt>
    <dgm:pt modelId="{1A50E961-86EE-470F-A621-A98ECDF1C23B}" type="parTrans" cxnId="{2FF385F5-3211-4555-B17B-60803BD6D408}">
      <dgm:prSet/>
      <dgm:spPr/>
      <dgm:t>
        <a:bodyPr/>
        <a:lstStyle/>
        <a:p>
          <a:endParaRPr lang="en-GB"/>
        </a:p>
      </dgm:t>
    </dgm:pt>
    <dgm:pt modelId="{C4628D0E-B8A7-418C-B454-3CC7FB94FE83}" type="pres">
      <dgm:prSet presAssocID="{D5708B97-E20B-40BB-8820-51FBDE26EE9F}" presName="rootNode" presStyleCnt="0">
        <dgm:presLayoutVars>
          <dgm:chMax/>
          <dgm:chPref/>
          <dgm:dir/>
          <dgm:animLvl val="lvl"/>
        </dgm:presLayoutVars>
      </dgm:prSet>
      <dgm:spPr/>
    </dgm:pt>
    <dgm:pt modelId="{BF28EAEE-1633-42A7-BC08-23E2A72399E1}" type="pres">
      <dgm:prSet presAssocID="{DE40B59D-F6AE-44C5-A3A8-B8048D948F64}" presName="composite" presStyleCnt="0"/>
      <dgm:spPr/>
    </dgm:pt>
    <dgm:pt modelId="{D33FEDA8-E29B-4C6C-B807-9FDFAF344E5D}" type="pres">
      <dgm:prSet presAssocID="{DE40B59D-F6AE-44C5-A3A8-B8048D948F64}" presName="ParentText" presStyleLbl="node1" presStyleIdx="0" presStyleCnt="1" custScaleX="404482" custScaleY="92637" custLinFactY="300000" custLinFactNeighborY="383224">
        <dgm:presLayoutVars>
          <dgm:chMax val="1"/>
          <dgm:chPref val="1"/>
          <dgm:bulletEnabled val="1"/>
        </dgm:presLayoutVars>
      </dgm:prSet>
      <dgm:spPr/>
    </dgm:pt>
    <dgm:pt modelId="{D55595A2-BB41-4E83-887E-247292E471ED}" type="pres">
      <dgm:prSet presAssocID="{DE40B59D-F6AE-44C5-A3A8-B8048D948F64}" presName="Image" presStyleLbl="bgImgPlace1" presStyleIdx="0" presStyleCnt="1" custScaleX="404073" custScaleY="123261" custLinFactNeighborX="205" custLinFactNeighborY="-460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/>
    </dgm:pt>
    <dgm:pt modelId="{F8E2ED2D-C8A2-4407-9022-16820921FC5B}" type="pres">
      <dgm:prSet presAssocID="{DE40B59D-F6AE-44C5-A3A8-B8048D948F6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1138B18-7631-4777-9A7A-F179D0DA9A8C}" type="presOf" srcId="{DE40B59D-F6AE-44C5-A3A8-B8048D948F64}" destId="{D33FEDA8-E29B-4C6C-B807-9FDFAF344E5D}" srcOrd="0" destOrd="0" presId="urn:microsoft.com/office/officeart/2008/layout/TitledPictureBlocks"/>
    <dgm:cxn modelId="{2FF385F5-3211-4555-B17B-60803BD6D408}" srcId="{D5708B97-E20B-40BB-8820-51FBDE26EE9F}" destId="{DE40B59D-F6AE-44C5-A3A8-B8048D948F64}" srcOrd="0" destOrd="0" parTransId="{1A50E961-86EE-470F-A621-A98ECDF1C23B}" sibTransId="{BF387613-DF64-4ABB-BB72-A22898A1E8E4}"/>
    <dgm:cxn modelId="{A2BEC0F6-9AE5-4BC3-A8EB-352FCA8F5A1F}" type="presOf" srcId="{D5708B97-E20B-40BB-8820-51FBDE26EE9F}" destId="{C4628D0E-B8A7-418C-B454-3CC7FB94FE83}" srcOrd="0" destOrd="0" presId="urn:microsoft.com/office/officeart/2008/layout/TitledPictureBlocks"/>
    <dgm:cxn modelId="{28DBED68-FA99-4B2E-81E4-8711A00D869A}" type="presParOf" srcId="{C4628D0E-B8A7-418C-B454-3CC7FB94FE83}" destId="{BF28EAEE-1633-42A7-BC08-23E2A72399E1}" srcOrd="0" destOrd="0" presId="urn:microsoft.com/office/officeart/2008/layout/TitledPictureBlocks"/>
    <dgm:cxn modelId="{ABA199BF-6BAC-4C8C-9DB8-1244479CF7A7}" type="presParOf" srcId="{BF28EAEE-1633-42A7-BC08-23E2A72399E1}" destId="{D33FEDA8-E29B-4C6C-B807-9FDFAF344E5D}" srcOrd="0" destOrd="0" presId="urn:microsoft.com/office/officeart/2008/layout/TitledPictureBlocks"/>
    <dgm:cxn modelId="{43CDFD3D-B809-4E7B-A1F1-3DC0FEE5C5CC}" type="presParOf" srcId="{BF28EAEE-1633-42A7-BC08-23E2A72399E1}" destId="{D55595A2-BB41-4E83-887E-247292E471ED}" srcOrd="1" destOrd="0" presId="urn:microsoft.com/office/officeart/2008/layout/TitledPictureBlocks"/>
    <dgm:cxn modelId="{4FAEC7CB-8EC5-4C3F-AF4C-E2DA66B01DA6}" type="presParOf" srcId="{BF28EAEE-1633-42A7-BC08-23E2A72399E1}" destId="{F8E2ED2D-C8A2-4407-9022-16820921FC5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708B97-E20B-40BB-8820-51FBDE26EE9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1" csCatId="accent2" phldr="1"/>
      <dgm:spPr/>
    </dgm:pt>
    <dgm:pt modelId="{DE40B59D-F6AE-44C5-A3A8-B8048D948F64}">
      <dgm:prSet phldrT="[Text]" custT="1"/>
      <dgm:spPr/>
      <dgm:t>
        <a:bodyPr/>
        <a:lstStyle/>
        <a:p>
          <a:r>
            <a:rPr lang="en-GB" sz="1400" b="1" dirty="0">
              <a:latin typeface="+mj-lt"/>
            </a:rPr>
            <a:t>Останки от „желязната завеса“</a:t>
          </a:r>
          <a:br/>
          <a:r>
            <a:rPr lang="en-GB" sz="1400" b="1" dirty="0">
              <a:latin typeface="+mj-lt"/>
            </a:rPr>
            <a:t>в Чешката република</a:t>
          </a:r>
          <a:endParaRPr lang="bg-BG" sz="1400" b="1" dirty="0">
            <a:latin typeface="+mj-lt"/>
          </a:endParaRPr>
        </a:p>
      </dgm:t>
    </dgm:pt>
    <dgm:pt modelId="{BF387613-DF64-4ABB-BB72-A22898A1E8E4}" type="sibTrans" cxnId="{2FF385F5-3211-4555-B17B-60803BD6D408}">
      <dgm:prSet/>
      <dgm:spPr/>
      <dgm:t>
        <a:bodyPr/>
        <a:lstStyle/>
        <a:p>
          <a:endParaRPr lang="en-GB"/>
        </a:p>
      </dgm:t>
    </dgm:pt>
    <dgm:pt modelId="{1A50E961-86EE-470F-A621-A98ECDF1C23B}" type="parTrans" cxnId="{2FF385F5-3211-4555-B17B-60803BD6D408}">
      <dgm:prSet/>
      <dgm:spPr/>
      <dgm:t>
        <a:bodyPr/>
        <a:lstStyle/>
        <a:p>
          <a:endParaRPr lang="en-GB"/>
        </a:p>
      </dgm:t>
    </dgm:pt>
    <dgm:pt modelId="{C4628D0E-B8A7-418C-B454-3CC7FB94FE83}" type="pres">
      <dgm:prSet presAssocID="{D5708B97-E20B-40BB-8820-51FBDE26EE9F}" presName="rootNode" presStyleCnt="0">
        <dgm:presLayoutVars>
          <dgm:chMax/>
          <dgm:chPref/>
          <dgm:dir/>
          <dgm:animLvl val="lvl"/>
        </dgm:presLayoutVars>
      </dgm:prSet>
      <dgm:spPr/>
    </dgm:pt>
    <dgm:pt modelId="{BF28EAEE-1633-42A7-BC08-23E2A72399E1}" type="pres">
      <dgm:prSet presAssocID="{DE40B59D-F6AE-44C5-A3A8-B8048D948F64}" presName="composite" presStyleCnt="0"/>
      <dgm:spPr/>
    </dgm:pt>
    <dgm:pt modelId="{D33FEDA8-E29B-4C6C-B807-9FDFAF344E5D}" type="pres">
      <dgm:prSet presAssocID="{DE40B59D-F6AE-44C5-A3A8-B8048D948F64}" presName="ParentText" presStyleLbl="node1" presStyleIdx="0" presStyleCnt="1" custScaleX="147765" custScaleY="135726" custLinFactY="337344" custLinFactNeighborX="5227" custLinFactNeighborY="400000">
        <dgm:presLayoutVars>
          <dgm:chMax val="1"/>
          <dgm:chPref val="1"/>
          <dgm:bulletEnabled val="1"/>
        </dgm:presLayoutVars>
      </dgm:prSet>
      <dgm:spPr/>
    </dgm:pt>
    <dgm:pt modelId="{D55595A2-BB41-4E83-887E-247292E471ED}" type="pres">
      <dgm:prSet presAssocID="{DE40B59D-F6AE-44C5-A3A8-B8048D948F64}" presName="Image" presStyleLbl="bgImgPlace1" presStyleIdx="0" presStyleCnt="1" custScaleX="146613" custScaleY="139255" custLinFactNeighborX="5224" custLinFactNeighborY="-2366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/>
    </dgm:pt>
    <dgm:pt modelId="{F8E2ED2D-C8A2-4407-9022-16820921FC5B}" type="pres">
      <dgm:prSet presAssocID="{DE40B59D-F6AE-44C5-A3A8-B8048D948F6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9BFDF20-FDAC-4525-BA18-EAD71D2EAAB5}" type="presOf" srcId="{DE40B59D-F6AE-44C5-A3A8-B8048D948F64}" destId="{D33FEDA8-E29B-4C6C-B807-9FDFAF344E5D}" srcOrd="0" destOrd="0" presId="urn:microsoft.com/office/officeart/2008/layout/TitledPictureBlocks"/>
    <dgm:cxn modelId="{D039AAA1-3483-4D27-9B73-ABFF6EA3D516}" type="presOf" srcId="{D5708B97-E20B-40BB-8820-51FBDE26EE9F}" destId="{C4628D0E-B8A7-418C-B454-3CC7FB94FE83}" srcOrd="0" destOrd="0" presId="urn:microsoft.com/office/officeart/2008/layout/TitledPictureBlocks"/>
    <dgm:cxn modelId="{2FF385F5-3211-4555-B17B-60803BD6D408}" srcId="{D5708B97-E20B-40BB-8820-51FBDE26EE9F}" destId="{DE40B59D-F6AE-44C5-A3A8-B8048D948F64}" srcOrd="0" destOrd="0" parTransId="{1A50E961-86EE-470F-A621-A98ECDF1C23B}" sibTransId="{BF387613-DF64-4ABB-BB72-A22898A1E8E4}"/>
    <dgm:cxn modelId="{F0CBD85E-84A4-4C0F-9DE1-1E60A8FAC49F}" type="presParOf" srcId="{C4628D0E-B8A7-418C-B454-3CC7FB94FE83}" destId="{BF28EAEE-1633-42A7-BC08-23E2A72399E1}" srcOrd="0" destOrd="0" presId="urn:microsoft.com/office/officeart/2008/layout/TitledPictureBlocks"/>
    <dgm:cxn modelId="{F37BFA3C-7096-422F-8FB3-E36A6C4C89F5}" type="presParOf" srcId="{BF28EAEE-1633-42A7-BC08-23E2A72399E1}" destId="{D33FEDA8-E29B-4C6C-B807-9FDFAF344E5D}" srcOrd="0" destOrd="0" presId="urn:microsoft.com/office/officeart/2008/layout/TitledPictureBlocks"/>
    <dgm:cxn modelId="{68175687-CC2C-48B8-A2F6-E8F3EA55B66D}" type="presParOf" srcId="{BF28EAEE-1633-42A7-BC08-23E2A72399E1}" destId="{D55595A2-BB41-4E83-887E-247292E471ED}" srcOrd="1" destOrd="0" presId="urn:microsoft.com/office/officeart/2008/layout/TitledPictureBlocks"/>
    <dgm:cxn modelId="{A861AA1B-E698-4250-95C1-0B66E9C06313}" type="presParOf" srcId="{BF28EAEE-1633-42A7-BC08-23E2A72399E1}" destId="{F8E2ED2D-C8A2-4407-9022-16820921FC5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B25BD32-C537-49F3-A749-CE76699F2F2B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5947AB-0DD6-4569-8482-E08729BD6314}">
      <dgm:prSet custT="1"/>
      <dgm:spPr/>
      <dgm:t>
        <a:bodyPr/>
        <a:lstStyle/>
        <a:p>
          <a:pPr rtl="0"/>
          <a:r>
            <a:rPr lang="en-GB" sz="1700" dirty="0">
              <a:latin typeface="+mj-lt"/>
            </a:rPr>
            <a:t>помага за спестяването на енергия;</a:t>
          </a:r>
          <a:endParaRPr lang="bg-BG" sz="1700" dirty="0">
            <a:latin typeface="+mj-lt"/>
          </a:endParaRPr>
        </a:p>
      </dgm:t>
    </dgm:pt>
    <dgm:pt modelId="{C7698D63-DEB3-4905-9EC1-A35691FF2DF7}" type="parTrans" cxnId="{9BC457F1-18B6-4F40-90E0-5791E9390B97}">
      <dgm:prSet/>
      <dgm:spPr/>
      <dgm:t>
        <a:bodyPr/>
        <a:lstStyle/>
        <a:p>
          <a:endParaRPr lang="en-GB"/>
        </a:p>
      </dgm:t>
    </dgm:pt>
    <dgm:pt modelId="{9174A51B-A545-4C66-8C31-6EF3A0C0BC35}" type="sibTrans" cxnId="{9BC457F1-18B6-4F40-90E0-5791E9390B97}">
      <dgm:prSet/>
      <dgm:spPr/>
      <dgm:t>
        <a:bodyPr/>
        <a:lstStyle/>
        <a:p>
          <a:endParaRPr lang="en-GB"/>
        </a:p>
      </dgm:t>
    </dgm:pt>
    <dgm:pt modelId="{8414FC79-60AA-46DB-B28F-446E73C81677}" type="pres">
      <dgm:prSet presAssocID="{3B25BD32-C537-49F3-A749-CE76699F2F2B}" presName="compositeShape" presStyleCnt="0">
        <dgm:presLayoutVars>
          <dgm:chMax val="7"/>
          <dgm:dir/>
          <dgm:resizeHandles val="exact"/>
        </dgm:presLayoutVars>
      </dgm:prSet>
      <dgm:spPr/>
    </dgm:pt>
    <dgm:pt modelId="{5AE6D8B4-4FB9-4A1A-A7FC-6EF59968C890}" type="pres">
      <dgm:prSet presAssocID="{2B5947AB-0DD6-4569-8482-E08729BD6314}" presName="circ1TxSh" presStyleLbl="vennNode1" presStyleIdx="0" presStyleCnt="1" custScaleX="106137" custLinFactNeighborX="7798" custLinFactNeighborY="-14544"/>
      <dgm:spPr/>
    </dgm:pt>
  </dgm:ptLst>
  <dgm:cxnLst>
    <dgm:cxn modelId="{4B6F68BF-1A14-4303-9A8F-B707B3AE6231}" type="presOf" srcId="{2B5947AB-0DD6-4569-8482-E08729BD6314}" destId="{5AE6D8B4-4FB9-4A1A-A7FC-6EF59968C890}" srcOrd="0" destOrd="0" presId="urn:microsoft.com/office/officeart/2005/8/layout/venn1"/>
    <dgm:cxn modelId="{9091EAD4-82BA-49A5-AD15-DD08315CBF2F}" type="presOf" srcId="{3B25BD32-C537-49F3-A749-CE76699F2F2B}" destId="{8414FC79-60AA-46DB-B28F-446E73C81677}" srcOrd="0" destOrd="0" presId="urn:microsoft.com/office/officeart/2005/8/layout/venn1"/>
    <dgm:cxn modelId="{9BC457F1-18B6-4F40-90E0-5791E9390B97}" srcId="{3B25BD32-C537-49F3-A749-CE76699F2F2B}" destId="{2B5947AB-0DD6-4569-8482-E08729BD6314}" srcOrd="0" destOrd="0" parTransId="{C7698D63-DEB3-4905-9EC1-A35691FF2DF7}" sibTransId="{9174A51B-A545-4C66-8C31-6EF3A0C0BC35}"/>
    <dgm:cxn modelId="{8AF678CD-5A6F-49AB-BD54-101254C2E3AF}" type="presParOf" srcId="{8414FC79-60AA-46DB-B28F-446E73C81677}" destId="{5AE6D8B4-4FB9-4A1A-A7FC-6EF59968C89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DD1B6CA-B608-44B2-932B-5D737AF8E613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9AAAEF-8740-4CE2-A3C9-CB9F1E575DA4}">
      <dgm:prSet custT="1"/>
      <dgm:spPr>
        <a:effectLst/>
      </dgm:spPr>
      <dgm:t>
        <a:bodyPr/>
        <a:lstStyle/>
        <a:p>
          <a:pPr rtl="0"/>
          <a:r>
            <a:rPr lang="en-GB" sz="1700" dirty="0">
              <a:latin typeface="+mj-lt"/>
            </a:rPr>
            <a:t>допринася за опазването на околната среда;</a:t>
          </a:r>
          <a:endParaRPr lang="bg-BG" sz="1700" dirty="0">
            <a:latin typeface="+mj-lt"/>
          </a:endParaRPr>
        </a:p>
      </dgm:t>
    </dgm:pt>
    <dgm:pt modelId="{4E0462E5-B3D2-44C8-9CC0-0441FA1B7C18}" type="parTrans" cxnId="{FCB5D54A-8378-4B36-831F-C29A5220E76A}">
      <dgm:prSet/>
      <dgm:spPr/>
      <dgm:t>
        <a:bodyPr/>
        <a:lstStyle/>
        <a:p>
          <a:endParaRPr lang="en-GB"/>
        </a:p>
      </dgm:t>
    </dgm:pt>
    <dgm:pt modelId="{FC9AF978-AA4F-4C9B-979D-850D8089482B}" type="sibTrans" cxnId="{FCB5D54A-8378-4B36-831F-C29A5220E76A}">
      <dgm:prSet/>
      <dgm:spPr/>
      <dgm:t>
        <a:bodyPr/>
        <a:lstStyle/>
        <a:p>
          <a:endParaRPr lang="en-GB"/>
        </a:p>
      </dgm:t>
    </dgm:pt>
    <dgm:pt modelId="{91D7FFF4-EDA7-44D0-B83C-92CCE8E4F509}" type="pres">
      <dgm:prSet presAssocID="{6DD1B6CA-B608-44B2-932B-5D737AF8E613}" presName="compositeShape" presStyleCnt="0">
        <dgm:presLayoutVars>
          <dgm:chMax val="7"/>
          <dgm:dir/>
          <dgm:resizeHandles val="exact"/>
        </dgm:presLayoutVars>
      </dgm:prSet>
      <dgm:spPr/>
    </dgm:pt>
    <dgm:pt modelId="{06325946-AE37-4A62-95BC-24B057776596}" type="pres">
      <dgm:prSet presAssocID="{089AAAEF-8740-4CE2-A3C9-CB9F1E575DA4}" presName="circ1TxSh" presStyleLbl="vennNode1" presStyleIdx="0" presStyleCnt="1"/>
      <dgm:spPr/>
    </dgm:pt>
  </dgm:ptLst>
  <dgm:cxnLst>
    <dgm:cxn modelId="{234A7C2D-BF6A-4071-ADA2-01E52C38629E}" type="presOf" srcId="{089AAAEF-8740-4CE2-A3C9-CB9F1E575DA4}" destId="{06325946-AE37-4A62-95BC-24B057776596}" srcOrd="0" destOrd="0" presId="urn:microsoft.com/office/officeart/2005/8/layout/venn1"/>
    <dgm:cxn modelId="{FCB5D54A-8378-4B36-831F-C29A5220E76A}" srcId="{6DD1B6CA-B608-44B2-932B-5D737AF8E613}" destId="{089AAAEF-8740-4CE2-A3C9-CB9F1E575DA4}" srcOrd="0" destOrd="0" parTransId="{4E0462E5-B3D2-44C8-9CC0-0441FA1B7C18}" sibTransId="{FC9AF978-AA4F-4C9B-979D-850D8089482B}"/>
    <dgm:cxn modelId="{649E2E5D-49E2-46FC-8E0D-9EBA29149A8F}" type="presOf" srcId="{6DD1B6CA-B608-44B2-932B-5D737AF8E613}" destId="{91D7FFF4-EDA7-44D0-B83C-92CCE8E4F509}" srcOrd="0" destOrd="0" presId="urn:microsoft.com/office/officeart/2005/8/layout/venn1"/>
    <dgm:cxn modelId="{6387381B-F15C-48C6-BA97-19B2D5E46F1C}" type="presParOf" srcId="{91D7FFF4-EDA7-44D0-B83C-92CCE8E4F509}" destId="{06325946-AE37-4A62-95BC-24B05777659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26C8F0-3A59-4C3A-AAC7-14D8A7A9EB2D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AB2F1A-2FC4-47DA-860D-ADD69DDA597D}">
      <dgm:prSet custT="1"/>
      <dgm:spPr/>
      <dgm:t>
        <a:bodyPr/>
        <a:lstStyle/>
        <a:p>
          <a:pPr rtl="0"/>
          <a:r>
            <a:rPr lang="bg-BG" sz="1700" noProof="0" dirty="0">
              <a:latin typeface="+mj-lt"/>
            </a:rPr>
            <a:t>прави телефонните повиквания по-евтини;</a:t>
          </a:r>
        </a:p>
      </dgm:t>
    </dgm:pt>
    <dgm:pt modelId="{5484CCA9-CAFF-4BAA-927D-5220CFE50729}" type="parTrans" cxnId="{A43EC2A2-55FD-4940-B5CA-C5CAB02C470D}">
      <dgm:prSet/>
      <dgm:spPr/>
      <dgm:t>
        <a:bodyPr/>
        <a:lstStyle/>
        <a:p>
          <a:endParaRPr lang="en-GB"/>
        </a:p>
      </dgm:t>
    </dgm:pt>
    <dgm:pt modelId="{DE358F32-12CD-4BF7-8081-E847BDE3B2B7}" type="sibTrans" cxnId="{A43EC2A2-55FD-4940-B5CA-C5CAB02C470D}">
      <dgm:prSet/>
      <dgm:spPr/>
      <dgm:t>
        <a:bodyPr/>
        <a:lstStyle/>
        <a:p>
          <a:endParaRPr lang="en-GB"/>
        </a:p>
      </dgm:t>
    </dgm:pt>
    <dgm:pt modelId="{824B44FB-C1FC-47B2-8C76-C98EE902E713}" type="pres">
      <dgm:prSet presAssocID="{9026C8F0-3A59-4C3A-AAC7-14D8A7A9EB2D}" presName="compositeShape" presStyleCnt="0">
        <dgm:presLayoutVars>
          <dgm:chMax val="7"/>
          <dgm:dir/>
          <dgm:resizeHandles val="exact"/>
        </dgm:presLayoutVars>
      </dgm:prSet>
      <dgm:spPr/>
    </dgm:pt>
    <dgm:pt modelId="{43914835-7C71-4F52-9C1F-C52BEEF3D797}" type="pres">
      <dgm:prSet presAssocID="{4EAB2F1A-2FC4-47DA-860D-ADD69DDA597D}" presName="circ1TxSh" presStyleLbl="vennNode1" presStyleIdx="0" presStyleCnt="1" custScaleX="84073" custScaleY="80476" custLinFactNeighborX="3944" custLinFactNeighborY="-1842"/>
      <dgm:spPr/>
    </dgm:pt>
  </dgm:ptLst>
  <dgm:cxnLst>
    <dgm:cxn modelId="{B3B07479-BE86-443F-870A-13B1F14A79C0}" type="presOf" srcId="{4EAB2F1A-2FC4-47DA-860D-ADD69DDA597D}" destId="{43914835-7C71-4F52-9C1F-C52BEEF3D797}" srcOrd="0" destOrd="0" presId="urn:microsoft.com/office/officeart/2005/8/layout/venn1"/>
    <dgm:cxn modelId="{A43EC2A2-55FD-4940-B5CA-C5CAB02C470D}" srcId="{9026C8F0-3A59-4C3A-AAC7-14D8A7A9EB2D}" destId="{4EAB2F1A-2FC4-47DA-860D-ADD69DDA597D}" srcOrd="0" destOrd="0" parTransId="{5484CCA9-CAFF-4BAA-927D-5220CFE50729}" sibTransId="{DE358F32-12CD-4BF7-8081-E847BDE3B2B7}"/>
    <dgm:cxn modelId="{DDA614A4-DE86-4387-B5E8-8955BD2AD927}" type="presOf" srcId="{9026C8F0-3A59-4C3A-AAC7-14D8A7A9EB2D}" destId="{824B44FB-C1FC-47B2-8C76-C98EE902E713}" srcOrd="0" destOrd="0" presId="urn:microsoft.com/office/officeart/2005/8/layout/venn1"/>
    <dgm:cxn modelId="{193EABAC-956E-45D7-806D-2D04EA2A6640}" type="presParOf" srcId="{824B44FB-C1FC-47B2-8C76-C98EE902E713}" destId="{43914835-7C71-4F52-9C1F-C52BEEF3D79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97A274-478F-4B7E-A35C-00731936EDEE}" type="doc">
      <dgm:prSet loTypeId="urn:microsoft.com/office/officeart/2005/8/layout/venn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8A4B79-121D-430D-B7AD-3A843EAB1A4C}">
      <dgm:prSet custT="1"/>
      <dgm:spPr/>
      <dgm:t>
        <a:bodyPr/>
        <a:lstStyle/>
        <a:p>
          <a:pPr rtl="0"/>
          <a:r>
            <a:rPr lang="en-GB" sz="1800" dirty="0">
              <a:latin typeface="+mj-lt"/>
            </a:rPr>
            <a:t>и </a:t>
          </a:r>
          <a:endParaRPr lang="bg-BG" sz="1800" dirty="0">
            <a:latin typeface="+mj-lt"/>
          </a:endParaRPr>
        </a:p>
      </dgm:t>
    </dgm:pt>
    <dgm:pt modelId="{551CE3D3-62F6-406B-9C36-5F703A569469}" type="parTrans" cxnId="{8D1E3F6C-1815-43AA-A670-B5114D2F9D1B}">
      <dgm:prSet/>
      <dgm:spPr/>
      <dgm:t>
        <a:bodyPr/>
        <a:lstStyle/>
        <a:p>
          <a:endParaRPr lang="en-GB"/>
        </a:p>
      </dgm:t>
    </dgm:pt>
    <dgm:pt modelId="{FFF8955A-97A2-4178-8338-EBE5B68BB09D}" type="sibTrans" cxnId="{8D1E3F6C-1815-43AA-A670-B5114D2F9D1B}">
      <dgm:prSet/>
      <dgm:spPr/>
      <dgm:t>
        <a:bodyPr/>
        <a:lstStyle/>
        <a:p>
          <a:endParaRPr lang="en-GB"/>
        </a:p>
      </dgm:t>
    </dgm:pt>
    <dgm:pt modelId="{828CC772-9088-4256-8C7E-EBF8147D4E67}">
      <dgm:prSet custT="1"/>
      <dgm:spPr/>
      <dgm:t>
        <a:bodyPr/>
        <a:lstStyle/>
        <a:p>
          <a:pPr rtl="0"/>
          <a:r>
            <a:rPr lang="en-GB" sz="1600" dirty="0">
              <a:latin typeface="+mj-lt"/>
            </a:rPr>
            <a:t>много,</a:t>
          </a:r>
          <a:endParaRPr lang="bg-BG" sz="1600" dirty="0">
            <a:latin typeface="+mj-lt"/>
          </a:endParaRPr>
        </a:p>
      </dgm:t>
    </dgm:pt>
    <dgm:pt modelId="{999BF16C-9266-471A-A364-1E8A8B57FFF9}" type="parTrans" cxnId="{259DFB82-2790-43CE-950E-CFD64C9C7C7C}">
      <dgm:prSet/>
      <dgm:spPr/>
      <dgm:t>
        <a:bodyPr/>
        <a:lstStyle/>
        <a:p>
          <a:endParaRPr lang="en-GB"/>
        </a:p>
      </dgm:t>
    </dgm:pt>
    <dgm:pt modelId="{54CFAEDE-A185-4BEE-BA2F-D5E55E305B55}" type="sibTrans" cxnId="{259DFB82-2790-43CE-950E-CFD64C9C7C7C}">
      <dgm:prSet/>
      <dgm:spPr/>
      <dgm:t>
        <a:bodyPr/>
        <a:lstStyle/>
        <a:p>
          <a:endParaRPr lang="en-GB"/>
        </a:p>
      </dgm:t>
    </dgm:pt>
    <dgm:pt modelId="{5CCE0F1E-3FF6-4768-9E66-83A453E52B9B}">
      <dgm:prSet custT="1"/>
      <dgm:spPr/>
      <dgm:t>
        <a:bodyPr/>
        <a:lstStyle/>
        <a:p>
          <a:pPr rtl="0"/>
          <a:r>
            <a:rPr lang="en-GB" sz="1700" dirty="0">
              <a:latin typeface="+mj-lt"/>
            </a:rPr>
            <a:t>много </a:t>
          </a:r>
          <a:endParaRPr lang="bg-BG" sz="1700" dirty="0">
            <a:latin typeface="+mj-lt"/>
          </a:endParaRPr>
        </a:p>
      </dgm:t>
    </dgm:pt>
    <dgm:pt modelId="{BCFF88FB-6288-4B55-A982-4D42CB3FB0F2}" type="sibTrans" cxnId="{E29A77B5-8031-4ADA-A779-008FD09E3891}">
      <dgm:prSet/>
      <dgm:spPr/>
      <dgm:t>
        <a:bodyPr/>
        <a:lstStyle/>
        <a:p>
          <a:endParaRPr lang="en-GB"/>
        </a:p>
      </dgm:t>
    </dgm:pt>
    <dgm:pt modelId="{973173B6-C8F8-4225-BB21-C71EC614CC96}" type="parTrans" cxnId="{E29A77B5-8031-4ADA-A779-008FD09E3891}">
      <dgm:prSet/>
      <dgm:spPr/>
      <dgm:t>
        <a:bodyPr/>
        <a:lstStyle/>
        <a:p>
          <a:endParaRPr lang="en-GB"/>
        </a:p>
      </dgm:t>
    </dgm:pt>
    <dgm:pt modelId="{B252A9D5-D1AE-4163-9B37-8BADE8FFE056}">
      <dgm:prSet custT="1"/>
      <dgm:spPr/>
      <dgm:t>
        <a:bodyPr/>
        <a:lstStyle/>
        <a:p>
          <a:pPr rtl="0"/>
          <a:r>
            <a:rPr lang="en-GB" sz="1600" dirty="0">
              <a:latin typeface="+mj-lt"/>
            </a:rPr>
            <a:t>повече!</a:t>
          </a:r>
          <a:endParaRPr lang="bg-BG" sz="1600" dirty="0">
            <a:latin typeface="+mj-lt"/>
          </a:endParaRPr>
        </a:p>
      </dgm:t>
    </dgm:pt>
    <dgm:pt modelId="{C36497A3-C408-4829-A00C-5BCDF0E27801}" type="sibTrans" cxnId="{6571E880-4A17-45B5-B0FF-46283A5D0E9E}">
      <dgm:prSet/>
      <dgm:spPr/>
      <dgm:t>
        <a:bodyPr/>
        <a:lstStyle/>
        <a:p>
          <a:endParaRPr lang="en-GB"/>
        </a:p>
      </dgm:t>
    </dgm:pt>
    <dgm:pt modelId="{32CD0213-7F79-4315-96B5-D05994318626}" type="parTrans" cxnId="{6571E880-4A17-45B5-B0FF-46283A5D0E9E}">
      <dgm:prSet/>
      <dgm:spPr/>
      <dgm:t>
        <a:bodyPr/>
        <a:lstStyle/>
        <a:p>
          <a:endParaRPr lang="en-GB"/>
        </a:p>
      </dgm:t>
    </dgm:pt>
    <dgm:pt modelId="{321D9A63-5D37-4919-930A-01A8FFA265CB}" type="pres">
      <dgm:prSet presAssocID="{D997A274-478F-4B7E-A35C-00731936EDEE}" presName="Name0" presStyleCnt="0">
        <dgm:presLayoutVars>
          <dgm:dir/>
          <dgm:resizeHandles val="exact"/>
        </dgm:presLayoutVars>
      </dgm:prSet>
      <dgm:spPr/>
    </dgm:pt>
    <dgm:pt modelId="{70C5F0A6-C33B-40EA-BC88-57ED33407B5E}" type="pres">
      <dgm:prSet presAssocID="{0A8A4B79-121D-430D-B7AD-3A843EAB1A4C}" presName="Name5" presStyleLbl="vennNode1" presStyleIdx="0" presStyleCnt="4" custLinFactX="-10376" custLinFactNeighborX="-100000" custLinFactNeighborY="-45">
        <dgm:presLayoutVars>
          <dgm:bulletEnabled val="1"/>
        </dgm:presLayoutVars>
      </dgm:prSet>
      <dgm:spPr/>
    </dgm:pt>
    <dgm:pt modelId="{CB7EE18F-E41C-4A21-A325-B3F43EAEF5D6}" type="pres">
      <dgm:prSet presAssocID="{FFF8955A-97A2-4178-8338-EBE5B68BB09D}" presName="space" presStyleCnt="0"/>
      <dgm:spPr/>
    </dgm:pt>
    <dgm:pt modelId="{01006560-F9B5-4FB6-B3BB-CD94312AC079}" type="pres">
      <dgm:prSet presAssocID="{828CC772-9088-4256-8C7E-EBF8147D4E67}" presName="Name5" presStyleLbl="vennNode1" presStyleIdx="1" presStyleCnt="4" custLinFactNeighborX="-41117" custLinFactNeighborY="-45">
        <dgm:presLayoutVars>
          <dgm:bulletEnabled val="1"/>
        </dgm:presLayoutVars>
      </dgm:prSet>
      <dgm:spPr/>
    </dgm:pt>
    <dgm:pt modelId="{73ADE6AD-6F89-47E6-A4B6-5B1DE37C616B}" type="pres">
      <dgm:prSet presAssocID="{54CFAEDE-A185-4BEE-BA2F-D5E55E305B55}" presName="space" presStyleCnt="0"/>
      <dgm:spPr/>
    </dgm:pt>
    <dgm:pt modelId="{ABB86B85-F81C-46FF-9A4F-B542AB7217AE}" type="pres">
      <dgm:prSet presAssocID="{5CCE0F1E-3FF6-4768-9E66-83A453E52B9B}" presName="Name5" presStyleLbl="vennNode1" presStyleIdx="2" presStyleCnt="4" custLinFactNeighborX="69645" custLinFactNeighborY="-45">
        <dgm:presLayoutVars>
          <dgm:bulletEnabled val="1"/>
        </dgm:presLayoutVars>
      </dgm:prSet>
      <dgm:spPr/>
    </dgm:pt>
    <dgm:pt modelId="{605E3590-E35D-4CE4-ACF5-5336C2941055}" type="pres">
      <dgm:prSet presAssocID="{BCFF88FB-6288-4B55-A982-4D42CB3FB0F2}" presName="space" presStyleCnt="0"/>
      <dgm:spPr/>
    </dgm:pt>
    <dgm:pt modelId="{D9A68FCA-8BBF-45AD-8F78-7322E36536AC}" type="pres">
      <dgm:prSet presAssocID="{B252A9D5-D1AE-4163-9B37-8BADE8FFE056}" presName="Name5" presStyleLbl="vennNode1" presStyleIdx="3" presStyleCnt="4" custScaleX="106274" custLinFactX="16176" custLinFactNeighborX="100000" custLinFactNeighborY="-45">
        <dgm:presLayoutVars>
          <dgm:bulletEnabled val="1"/>
        </dgm:presLayoutVars>
      </dgm:prSet>
      <dgm:spPr/>
    </dgm:pt>
  </dgm:ptLst>
  <dgm:cxnLst>
    <dgm:cxn modelId="{88F72B3E-BF31-4DD7-B682-8B04E88DBA05}" type="presOf" srcId="{D997A274-478F-4B7E-A35C-00731936EDEE}" destId="{321D9A63-5D37-4919-930A-01A8FFA265CB}" srcOrd="0" destOrd="0" presId="urn:microsoft.com/office/officeart/2005/8/layout/venn3"/>
    <dgm:cxn modelId="{B2F7563F-15A8-404E-A6B0-25BAA81A1584}" type="presOf" srcId="{B252A9D5-D1AE-4163-9B37-8BADE8FFE056}" destId="{D9A68FCA-8BBF-45AD-8F78-7322E36536AC}" srcOrd="0" destOrd="0" presId="urn:microsoft.com/office/officeart/2005/8/layout/venn3"/>
    <dgm:cxn modelId="{D3529050-42FE-42C6-87B5-60C7875A187A}" type="presOf" srcId="{828CC772-9088-4256-8C7E-EBF8147D4E67}" destId="{01006560-F9B5-4FB6-B3BB-CD94312AC079}" srcOrd="0" destOrd="0" presId="urn:microsoft.com/office/officeart/2005/8/layout/venn3"/>
    <dgm:cxn modelId="{8D1E3F6C-1815-43AA-A670-B5114D2F9D1B}" srcId="{D997A274-478F-4B7E-A35C-00731936EDEE}" destId="{0A8A4B79-121D-430D-B7AD-3A843EAB1A4C}" srcOrd="0" destOrd="0" parTransId="{551CE3D3-62F6-406B-9C36-5F703A569469}" sibTransId="{FFF8955A-97A2-4178-8338-EBE5B68BB09D}"/>
    <dgm:cxn modelId="{6571E880-4A17-45B5-B0FF-46283A5D0E9E}" srcId="{D997A274-478F-4B7E-A35C-00731936EDEE}" destId="{B252A9D5-D1AE-4163-9B37-8BADE8FFE056}" srcOrd="3" destOrd="0" parTransId="{32CD0213-7F79-4315-96B5-D05994318626}" sibTransId="{C36497A3-C408-4829-A00C-5BCDF0E27801}"/>
    <dgm:cxn modelId="{259DFB82-2790-43CE-950E-CFD64C9C7C7C}" srcId="{D997A274-478F-4B7E-A35C-00731936EDEE}" destId="{828CC772-9088-4256-8C7E-EBF8147D4E67}" srcOrd="1" destOrd="0" parTransId="{999BF16C-9266-471A-A364-1E8A8B57FFF9}" sibTransId="{54CFAEDE-A185-4BEE-BA2F-D5E55E305B55}"/>
    <dgm:cxn modelId="{E29A77B5-8031-4ADA-A779-008FD09E3891}" srcId="{D997A274-478F-4B7E-A35C-00731936EDEE}" destId="{5CCE0F1E-3FF6-4768-9E66-83A453E52B9B}" srcOrd="2" destOrd="0" parTransId="{973173B6-C8F8-4225-BB21-C71EC614CC96}" sibTransId="{BCFF88FB-6288-4B55-A982-4D42CB3FB0F2}"/>
    <dgm:cxn modelId="{20E760BE-E0EC-40EF-BFB6-676EB050A682}" type="presOf" srcId="{0A8A4B79-121D-430D-B7AD-3A843EAB1A4C}" destId="{70C5F0A6-C33B-40EA-BC88-57ED33407B5E}" srcOrd="0" destOrd="0" presId="urn:microsoft.com/office/officeart/2005/8/layout/venn3"/>
    <dgm:cxn modelId="{332AE8C1-C61C-4736-AECB-0533471F5447}" type="presOf" srcId="{5CCE0F1E-3FF6-4768-9E66-83A453E52B9B}" destId="{ABB86B85-F81C-46FF-9A4F-B542AB7217AE}" srcOrd="0" destOrd="0" presId="urn:microsoft.com/office/officeart/2005/8/layout/venn3"/>
    <dgm:cxn modelId="{E4A45584-062B-4EA1-9511-F519137B2A45}" type="presParOf" srcId="{321D9A63-5D37-4919-930A-01A8FFA265CB}" destId="{70C5F0A6-C33B-40EA-BC88-57ED33407B5E}" srcOrd="0" destOrd="0" presId="urn:microsoft.com/office/officeart/2005/8/layout/venn3"/>
    <dgm:cxn modelId="{E0CDAE1F-04F5-464A-BABB-7224DADBF6E7}" type="presParOf" srcId="{321D9A63-5D37-4919-930A-01A8FFA265CB}" destId="{CB7EE18F-E41C-4A21-A325-B3F43EAEF5D6}" srcOrd="1" destOrd="0" presId="urn:microsoft.com/office/officeart/2005/8/layout/venn3"/>
    <dgm:cxn modelId="{B14214E5-AB2C-42B0-A090-12416AACDA1F}" type="presParOf" srcId="{321D9A63-5D37-4919-930A-01A8FFA265CB}" destId="{01006560-F9B5-4FB6-B3BB-CD94312AC079}" srcOrd="2" destOrd="0" presId="urn:microsoft.com/office/officeart/2005/8/layout/venn3"/>
    <dgm:cxn modelId="{C6CA0F42-BCA4-47B8-8F36-A90198FB2D62}" type="presParOf" srcId="{321D9A63-5D37-4919-930A-01A8FFA265CB}" destId="{73ADE6AD-6F89-47E6-A4B6-5B1DE37C616B}" srcOrd="3" destOrd="0" presId="urn:microsoft.com/office/officeart/2005/8/layout/venn3"/>
    <dgm:cxn modelId="{3A7170C4-B2D8-46B4-8D8F-516143C63FD8}" type="presParOf" srcId="{321D9A63-5D37-4919-930A-01A8FFA265CB}" destId="{ABB86B85-F81C-46FF-9A4F-B542AB7217AE}" srcOrd="4" destOrd="0" presId="urn:microsoft.com/office/officeart/2005/8/layout/venn3"/>
    <dgm:cxn modelId="{9B69223C-8351-4E69-B21A-BA2770A48DB6}" type="presParOf" srcId="{321D9A63-5D37-4919-930A-01A8FFA265CB}" destId="{605E3590-E35D-4CE4-ACF5-5336C2941055}" srcOrd="5" destOrd="0" presId="urn:microsoft.com/office/officeart/2005/8/layout/venn3"/>
    <dgm:cxn modelId="{7B11EF4C-B1E3-41C8-9D9A-77508CD00002}" type="presParOf" srcId="{321D9A63-5D37-4919-930A-01A8FFA265CB}" destId="{D9A68FCA-8BBF-45AD-8F78-7322E36536A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C71CA-7792-4779-9421-22EBD083B129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00BBC9-E65C-4064-92B2-8C9F2A5A6D4A}">
      <dgm:prSet custT="1"/>
      <dgm:spPr/>
      <dgm:t>
        <a:bodyPr/>
        <a:lstStyle/>
        <a:p>
          <a:pPr rtl="0"/>
          <a:r>
            <a:rPr lang="en-US" sz="1700" dirty="0">
              <a:solidFill>
                <a:schemeClr val="bg1"/>
              </a:solidFill>
              <a:latin typeface="+mj-lt"/>
            </a:rPr>
            <a:t>Тя се простира от Северния ледовит океан на север</a:t>
          </a:r>
          <a:endParaRPr lang="bg-BG" sz="1700" dirty="0">
            <a:solidFill>
              <a:schemeClr val="bg1"/>
            </a:solidFill>
            <a:latin typeface="+mj-lt"/>
          </a:endParaRPr>
        </a:p>
      </dgm:t>
    </dgm:pt>
    <dgm:pt modelId="{7151F488-43F0-45D0-9376-FA566A1A4F61}" type="parTrans" cxnId="{ABE54596-7FAD-4AFB-8499-8DCADCD50E80}">
      <dgm:prSet/>
      <dgm:spPr/>
      <dgm:t>
        <a:bodyPr/>
        <a:lstStyle/>
        <a:p>
          <a:endParaRPr lang="en-GB"/>
        </a:p>
      </dgm:t>
    </dgm:pt>
    <dgm:pt modelId="{94EBAAF7-79B5-4EBA-BB77-CA504B811FF0}" type="sibTrans" cxnId="{ABE54596-7FAD-4AFB-8499-8DCADCD50E80}">
      <dgm:prSet/>
      <dgm:spPr/>
      <dgm:t>
        <a:bodyPr/>
        <a:lstStyle/>
        <a:p>
          <a:endParaRPr lang="en-GB"/>
        </a:p>
      </dgm:t>
    </dgm:pt>
    <dgm:pt modelId="{698F9E87-5FA9-43EF-9118-8407D8282666}" type="pres">
      <dgm:prSet presAssocID="{851C71CA-7792-4779-9421-22EBD083B129}" presName="compositeShape" presStyleCnt="0">
        <dgm:presLayoutVars>
          <dgm:chMax val="7"/>
          <dgm:dir/>
          <dgm:resizeHandles val="exact"/>
        </dgm:presLayoutVars>
      </dgm:prSet>
      <dgm:spPr/>
    </dgm:pt>
    <dgm:pt modelId="{F814A36A-25A3-4EEA-950E-D2040462D61E}" type="pres">
      <dgm:prSet presAssocID="{C000BBC9-E65C-4064-92B2-8C9F2A5A6D4A}" presName="circ1TxSh" presStyleLbl="vennNode1" presStyleIdx="0" presStyleCnt="1" custLinFactNeighborX="-79167" custLinFactNeighborY="-1249"/>
      <dgm:spPr/>
    </dgm:pt>
  </dgm:ptLst>
  <dgm:cxnLst>
    <dgm:cxn modelId="{ABE54596-7FAD-4AFB-8499-8DCADCD50E80}" srcId="{851C71CA-7792-4779-9421-22EBD083B129}" destId="{C000BBC9-E65C-4064-92B2-8C9F2A5A6D4A}" srcOrd="0" destOrd="0" parTransId="{7151F488-43F0-45D0-9376-FA566A1A4F61}" sibTransId="{94EBAAF7-79B5-4EBA-BB77-CA504B811FF0}"/>
    <dgm:cxn modelId="{25998FEC-1F36-44E6-9C5C-C6C179E4DD6D}" type="presOf" srcId="{851C71CA-7792-4779-9421-22EBD083B129}" destId="{698F9E87-5FA9-43EF-9118-8407D8282666}" srcOrd="0" destOrd="0" presId="urn:microsoft.com/office/officeart/2005/8/layout/venn1"/>
    <dgm:cxn modelId="{937782FC-E169-4A0B-B998-1DD4663389A6}" type="presOf" srcId="{C000BBC9-E65C-4064-92B2-8C9F2A5A6D4A}" destId="{F814A36A-25A3-4EEA-950E-D2040462D61E}" srcOrd="0" destOrd="0" presId="urn:microsoft.com/office/officeart/2005/8/layout/venn1"/>
    <dgm:cxn modelId="{4FF5E9DE-8AFA-46BA-936D-9BE1B6C7251F}" type="presParOf" srcId="{698F9E87-5FA9-43EF-9118-8407D8282666}" destId="{F814A36A-25A3-4EEA-950E-D2040462D61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1EF2346-420E-40C6-A3C9-81AF41FE7EBD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47F002-F71F-4238-A209-BA8820B80503}">
      <dgm:prSet custT="1"/>
      <dgm:spPr/>
      <dgm:t>
        <a:bodyPr/>
        <a:lstStyle/>
        <a:p>
          <a:pPr rtl="0"/>
          <a:r>
            <a:rPr lang="bg-BG" sz="1700" noProof="0" dirty="0">
              <a:latin typeface="+mj-lt"/>
            </a:rPr>
            <a:t>гарантира, че храната, която ядем, е безопасна;</a:t>
          </a:r>
        </a:p>
      </dgm:t>
    </dgm:pt>
    <dgm:pt modelId="{73A0E396-022D-4827-BF49-E11982B96801}" type="parTrans" cxnId="{B1966A76-E649-421E-B42A-8C60D797BF39}">
      <dgm:prSet/>
      <dgm:spPr/>
      <dgm:t>
        <a:bodyPr/>
        <a:lstStyle/>
        <a:p>
          <a:endParaRPr lang="en-GB"/>
        </a:p>
      </dgm:t>
    </dgm:pt>
    <dgm:pt modelId="{323C14D7-8E77-4D55-BF2D-03207C6B695A}" type="sibTrans" cxnId="{B1966A76-E649-421E-B42A-8C60D797BF39}">
      <dgm:prSet/>
      <dgm:spPr/>
      <dgm:t>
        <a:bodyPr/>
        <a:lstStyle/>
        <a:p>
          <a:endParaRPr lang="en-GB"/>
        </a:p>
      </dgm:t>
    </dgm:pt>
    <dgm:pt modelId="{11B3DC9E-0255-43F4-A3DD-ECEABF9B4B62}" type="pres">
      <dgm:prSet presAssocID="{01EF2346-420E-40C6-A3C9-81AF41FE7EBD}" presName="compositeShape" presStyleCnt="0">
        <dgm:presLayoutVars>
          <dgm:chMax val="7"/>
          <dgm:dir/>
          <dgm:resizeHandles val="exact"/>
        </dgm:presLayoutVars>
      </dgm:prSet>
      <dgm:spPr/>
    </dgm:pt>
    <dgm:pt modelId="{A46245BB-772E-40C8-B966-A54CB33937C3}" type="pres">
      <dgm:prSet presAssocID="{E247F002-F71F-4238-A209-BA8820B80503}" presName="circ1TxSh" presStyleLbl="vennNode1" presStyleIdx="0" presStyleCnt="1" custLinFactNeighborY="11710"/>
      <dgm:spPr/>
    </dgm:pt>
  </dgm:ptLst>
  <dgm:cxnLst>
    <dgm:cxn modelId="{EE5BBB23-D3F8-4034-B8AE-DE692FAB7BF0}" type="presOf" srcId="{01EF2346-420E-40C6-A3C9-81AF41FE7EBD}" destId="{11B3DC9E-0255-43F4-A3DD-ECEABF9B4B62}" srcOrd="0" destOrd="0" presId="urn:microsoft.com/office/officeart/2005/8/layout/venn1"/>
    <dgm:cxn modelId="{B1966A76-E649-421E-B42A-8C60D797BF39}" srcId="{01EF2346-420E-40C6-A3C9-81AF41FE7EBD}" destId="{E247F002-F71F-4238-A209-BA8820B80503}" srcOrd="0" destOrd="0" parTransId="{73A0E396-022D-4827-BF49-E11982B96801}" sibTransId="{323C14D7-8E77-4D55-BF2D-03207C6B695A}"/>
    <dgm:cxn modelId="{00DB97EC-FF41-4CC1-80A3-96A510E3562B}" type="presOf" srcId="{E247F002-F71F-4238-A209-BA8820B80503}" destId="{A46245BB-772E-40C8-B966-A54CB33937C3}" srcOrd="0" destOrd="0" presId="urn:microsoft.com/office/officeart/2005/8/layout/venn1"/>
    <dgm:cxn modelId="{D1664E00-8D7D-4E9F-BA88-AC5F80754E13}" type="presParOf" srcId="{11B3DC9E-0255-43F4-A3DD-ECEABF9B4B62}" destId="{A46245BB-772E-40C8-B966-A54CB33937C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0D80031-58BD-4B44-8100-8A27F1672022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BFD56C-B184-404D-B544-174ECAB725C7}">
      <dgm:prSet custT="1"/>
      <dgm:spPr>
        <a:solidFill>
          <a:srgbClr val="022B7C">
            <a:alpha val="49804"/>
          </a:srgbClr>
        </a:solidFill>
      </dgm:spPr>
      <dgm:t>
        <a:bodyPr/>
        <a:lstStyle/>
        <a:p>
          <a:pPr rtl="0"/>
          <a:r>
            <a:rPr lang="en-GB" sz="1800" b="1" dirty="0">
              <a:solidFill>
                <a:schemeClr val="bg1"/>
              </a:solidFill>
              <a:latin typeface="+mj-lt"/>
            </a:rPr>
            <a:t>Парламентът </a:t>
          </a:r>
          <a:br/>
          <a:r>
            <a:rPr lang="en-GB" sz="1800" b="1" dirty="0">
              <a:solidFill>
                <a:schemeClr val="bg1"/>
              </a:solidFill>
              <a:latin typeface="+mj-lt"/>
            </a:rPr>
            <a:t>обсъжда и решава относно новите закони на ЕС заедно със Съвета.</a:t>
          </a:r>
          <a:endParaRPr lang="bg-BG" sz="1800" b="1" dirty="0">
            <a:solidFill>
              <a:schemeClr val="bg1"/>
            </a:solidFill>
            <a:latin typeface="+mj-lt"/>
          </a:endParaRPr>
        </a:p>
      </dgm:t>
    </dgm:pt>
    <dgm:pt modelId="{9B46A8AA-50DB-410A-B9AC-C74DB8D2B33D}" type="parTrans" cxnId="{D6AD9048-90D0-47B7-9D67-5AF322EB32BE}">
      <dgm:prSet/>
      <dgm:spPr/>
      <dgm:t>
        <a:bodyPr/>
        <a:lstStyle/>
        <a:p>
          <a:endParaRPr lang="en-GB"/>
        </a:p>
      </dgm:t>
    </dgm:pt>
    <dgm:pt modelId="{996D15E6-8E67-414F-A86D-22848341CFE9}" type="sibTrans" cxnId="{D6AD9048-90D0-47B7-9D67-5AF322EB32BE}">
      <dgm:prSet/>
      <dgm:spPr/>
      <dgm:t>
        <a:bodyPr/>
        <a:lstStyle/>
        <a:p>
          <a:endParaRPr lang="en-GB"/>
        </a:p>
      </dgm:t>
    </dgm:pt>
    <dgm:pt modelId="{5171B6D1-4AB4-441A-A0C8-59552BB4D070}" type="pres">
      <dgm:prSet presAssocID="{B0D80031-58BD-4B44-8100-8A27F1672022}" presName="compositeShape" presStyleCnt="0">
        <dgm:presLayoutVars>
          <dgm:chMax val="7"/>
          <dgm:dir/>
          <dgm:resizeHandles val="exact"/>
        </dgm:presLayoutVars>
      </dgm:prSet>
      <dgm:spPr/>
    </dgm:pt>
    <dgm:pt modelId="{DF128EB8-ECBC-414D-9784-076BD22C74BE}" type="pres">
      <dgm:prSet presAssocID="{3BBFD56C-B184-404D-B544-174ECAB725C7}" presName="circ1TxSh" presStyleLbl="vennNode1" presStyleIdx="0" presStyleCnt="1" custScaleX="98705" custScaleY="98705" custLinFactNeighborX="7971" custLinFactNeighborY="10203"/>
      <dgm:spPr/>
    </dgm:pt>
  </dgm:ptLst>
  <dgm:cxnLst>
    <dgm:cxn modelId="{D6AD9048-90D0-47B7-9D67-5AF322EB32BE}" srcId="{B0D80031-58BD-4B44-8100-8A27F1672022}" destId="{3BBFD56C-B184-404D-B544-174ECAB725C7}" srcOrd="0" destOrd="0" parTransId="{9B46A8AA-50DB-410A-B9AC-C74DB8D2B33D}" sibTransId="{996D15E6-8E67-414F-A86D-22848341CFE9}"/>
    <dgm:cxn modelId="{E1242F57-2DF9-4C2C-883A-EC398B4D069E}" type="presOf" srcId="{3BBFD56C-B184-404D-B544-174ECAB725C7}" destId="{DF128EB8-ECBC-414D-9784-076BD22C74BE}" srcOrd="0" destOrd="0" presId="urn:microsoft.com/office/officeart/2005/8/layout/venn1"/>
    <dgm:cxn modelId="{A0452BC1-1FA9-462D-8D54-BA0F53797F46}" type="presOf" srcId="{B0D80031-58BD-4B44-8100-8A27F1672022}" destId="{5171B6D1-4AB4-441A-A0C8-59552BB4D070}" srcOrd="0" destOrd="0" presId="urn:microsoft.com/office/officeart/2005/8/layout/venn1"/>
    <dgm:cxn modelId="{B9CB3555-B070-4EB1-917A-8009EFAFB555}" type="presParOf" srcId="{5171B6D1-4AB4-441A-A0C8-59552BB4D070}" destId="{DF128EB8-ECBC-414D-9784-076BD22C74B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3EEB54F-7D9B-4164-8DAC-96F252BF223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3AF1BE-DEF8-49DE-BE80-636308971F0C}">
      <dgm:prSet/>
      <dgm:spPr/>
      <dgm:t>
        <a:bodyPr/>
        <a:lstStyle/>
        <a:p>
          <a:pPr rtl="0"/>
          <a:r>
            <a:rPr lang="en-US" noProof="0" dirty="0">
              <a:latin typeface="+mj-lt"/>
            </a:rPr>
            <a:t>Какво означава </a:t>
          </a:r>
          <a:br/>
          <a:r>
            <a:rPr lang="en-US" noProof="0" dirty="0">
              <a:latin typeface="+mj-lt"/>
            </a:rPr>
            <a:t>Европа за теб?</a:t>
          </a:r>
          <a:endParaRPr lang="bg-BG" noProof="0" dirty="0">
            <a:latin typeface="+mj-lt"/>
          </a:endParaRPr>
        </a:p>
      </dgm:t>
    </dgm:pt>
    <dgm:pt modelId="{61CDDF7C-DAD9-48B2-89D1-61FB94F33C9F}" type="parTrans" cxnId="{F8A6F422-0D76-420C-B9E7-9C12D41DBD7B}">
      <dgm:prSet/>
      <dgm:spPr/>
      <dgm:t>
        <a:bodyPr/>
        <a:lstStyle/>
        <a:p>
          <a:endParaRPr lang="en-GB"/>
        </a:p>
      </dgm:t>
    </dgm:pt>
    <dgm:pt modelId="{1C283D34-1B1D-4FC5-AED4-FAEAEE614636}" type="sibTrans" cxnId="{F8A6F422-0D76-420C-B9E7-9C12D41DBD7B}">
      <dgm:prSet/>
      <dgm:spPr/>
      <dgm:t>
        <a:bodyPr/>
        <a:lstStyle/>
        <a:p>
          <a:endParaRPr lang="en-GB"/>
        </a:p>
      </dgm:t>
    </dgm:pt>
    <dgm:pt modelId="{23A0AFA1-ED1C-475C-9622-5E6006F9859B}">
      <dgm:prSet/>
      <dgm:spPr/>
      <dgm:t>
        <a:bodyPr/>
        <a:lstStyle/>
        <a:p>
          <a:pPr rtl="0"/>
          <a:r>
            <a:rPr lang="en-US" noProof="0" dirty="0">
              <a:latin typeface="+mj-lt"/>
            </a:rPr>
            <a:t>Обичаш ли да пътуваш?</a:t>
          </a:r>
          <a:endParaRPr lang="bg-BG" noProof="0" dirty="0">
            <a:latin typeface="+mj-lt"/>
          </a:endParaRPr>
        </a:p>
      </dgm:t>
    </dgm:pt>
    <dgm:pt modelId="{A6ED60EB-BF55-4476-9F3C-F541A215B1ED}" type="parTrans" cxnId="{2A1AAEC3-3224-45DF-B6CD-CCB51AADA4F5}">
      <dgm:prSet/>
      <dgm:spPr/>
      <dgm:t>
        <a:bodyPr/>
        <a:lstStyle/>
        <a:p>
          <a:endParaRPr lang="en-GB"/>
        </a:p>
      </dgm:t>
    </dgm:pt>
    <dgm:pt modelId="{9C1C90C3-D2F9-442E-A5C5-391C4C2AC690}" type="sibTrans" cxnId="{2A1AAEC3-3224-45DF-B6CD-CCB51AADA4F5}">
      <dgm:prSet/>
      <dgm:spPr/>
      <dgm:t>
        <a:bodyPr/>
        <a:lstStyle/>
        <a:p>
          <a:endParaRPr lang="en-GB"/>
        </a:p>
      </dgm:t>
    </dgm:pt>
    <dgm:pt modelId="{7FEA251A-1285-48EE-ABDB-A934B120E48C}">
      <dgm:prSet/>
      <dgm:spPr/>
      <dgm:t>
        <a:bodyPr/>
        <a:lstStyle/>
        <a:p>
          <a:pPr rtl="0"/>
          <a:r>
            <a:rPr lang="en-US" noProof="0" dirty="0">
              <a:latin typeface="+mj-lt"/>
            </a:rPr>
            <a:t>Роден ли си в друга държава от ЕС?</a:t>
          </a:r>
          <a:endParaRPr lang="bg-BG" noProof="0" dirty="0">
            <a:latin typeface="+mj-lt"/>
          </a:endParaRPr>
        </a:p>
      </dgm:t>
    </dgm:pt>
    <dgm:pt modelId="{57A8D56A-0D0D-4A99-B9B2-1D8A3795CE52}" type="parTrans" cxnId="{13172C1E-324A-4BE7-B36B-F6B72704D186}">
      <dgm:prSet/>
      <dgm:spPr/>
      <dgm:t>
        <a:bodyPr/>
        <a:lstStyle/>
        <a:p>
          <a:endParaRPr lang="en-GB"/>
        </a:p>
      </dgm:t>
    </dgm:pt>
    <dgm:pt modelId="{AEC5C526-8716-4A48-8DCF-7E799BB3EA12}" type="sibTrans" cxnId="{13172C1E-324A-4BE7-B36B-F6B72704D186}">
      <dgm:prSet/>
      <dgm:spPr/>
      <dgm:t>
        <a:bodyPr/>
        <a:lstStyle/>
        <a:p>
          <a:endParaRPr lang="en-GB"/>
        </a:p>
      </dgm:t>
    </dgm:pt>
    <dgm:pt modelId="{4F9CB28B-540D-426A-BC48-F0AFA9635639}">
      <dgm:prSet/>
      <dgm:spPr>
        <a:effectLst/>
      </dgm:spPr>
      <dgm:t>
        <a:bodyPr/>
        <a:lstStyle/>
        <a:p>
          <a:pPr rtl="0"/>
          <a:r>
            <a:rPr lang="en-US" noProof="0" dirty="0">
              <a:latin typeface="+mj-lt"/>
            </a:rPr>
            <a:t>С какво ти харесва най-много Европа?</a:t>
          </a:r>
          <a:endParaRPr lang="bg-BG" noProof="0" dirty="0">
            <a:latin typeface="+mj-lt"/>
          </a:endParaRPr>
        </a:p>
      </dgm:t>
    </dgm:pt>
    <dgm:pt modelId="{42576987-7C70-47B2-B8E5-8A5B55F865CD}" type="parTrans" cxnId="{4314D500-CB12-43B9-AECC-AA5021EEEBC5}">
      <dgm:prSet/>
      <dgm:spPr/>
      <dgm:t>
        <a:bodyPr/>
        <a:lstStyle/>
        <a:p>
          <a:endParaRPr lang="en-GB"/>
        </a:p>
      </dgm:t>
    </dgm:pt>
    <dgm:pt modelId="{D9F8E5A0-DF3F-452F-B356-FD1325177A95}" type="sibTrans" cxnId="{4314D500-CB12-43B9-AECC-AA5021EEEBC5}">
      <dgm:prSet/>
      <dgm:spPr/>
      <dgm:t>
        <a:bodyPr/>
        <a:lstStyle/>
        <a:p>
          <a:endParaRPr lang="en-GB"/>
        </a:p>
      </dgm:t>
    </dgm:pt>
    <dgm:pt modelId="{5A7B84AF-474C-42BD-949F-58A077582F5B}">
      <dgm:prSet/>
      <dgm:spPr/>
      <dgm:t>
        <a:bodyPr/>
        <a:lstStyle/>
        <a:p>
          <a:pPr rtl="0"/>
          <a:r>
            <a:rPr lang="en-US" noProof="0" dirty="0">
              <a:latin typeface="+mj-lt"/>
            </a:rPr>
            <a:t>Би ли искал един ден да учиш в чужбина?</a:t>
          </a:r>
          <a:endParaRPr lang="bg-BG" noProof="0" dirty="0">
            <a:latin typeface="+mj-lt"/>
          </a:endParaRPr>
        </a:p>
      </dgm:t>
    </dgm:pt>
    <dgm:pt modelId="{0A408231-999D-4B7C-99AD-4B9F4DC6FA8D}" type="parTrans" cxnId="{4CB21E6A-B03A-4A4F-8601-4FDA79EBB4EE}">
      <dgm:prSet/>
      <dgm:spPr/>
      <dgm:t>
        <a:bodyPr/>
        <a:lstStyle/>
        <a:p>
          <a:endParaRPr lang="en-GB"/>
        </a:p>
      </dgm:t>
    </dgm:pt>
    <dgm:pt modelId="{F2AC00A6-DC0D-4BE6-B7CE-18CAD64B7377}" type="sibTrans" cxnId="{4CB21E6A-B03A-4A4F-8601-4FDA79EBB4EE}">
      <dgm:prSet/>
      <dgm:spPr/>
      <dgm:t>
        <a:bodyPr/>
        <a:lstStyle/>
        <a:p>
          <a:endParaRPr lang="en-GB"/>
        </a:p>
      </dgm:t>
    </dgm:pt>
    <dgm:pt modelId="{64919817-1CC6-42B0-9E51-A17D42F62728}" type="pres">
      <dgm:prSet presAssocID="{03EEB54F-7D9B-4164-8DAC-96F252BF2234}" presName="cycle" presStyleCnt="0">
        <dgm:presLayoutVars>
          <dgm:dir/>
          <dgm:resizeHandles val="exact"/>
        </dgm:presLayoutVars>
      </dgm:prSet>
      <dgm:spPr/>
    </dgm:pt>
    <dgm:pt modelId="{9A733B39-B1E0-48C4-BE01-2A68ACC25133}" type="pres">
      <dgm:prSet presAssocID="{1A3AF1BE-DEF8-49DE-BE80-636308971F0C}" presName="node" presStyleLbl="node1" presStyleIdx="0" presStyleCnt="5" custScaleY="88836" custRadScaleRad="98987" custRadScaleInc="-19830">
        <dgm:presLayoutVars>
          <dgm:bulletEnabled val="1"/>
        </dgm:presLayoutVars>
      </dgm:prSet>
      <dgm:spPr/>
    </dgm:pt>
    <dgm:pt modelId="{A4BCC096-5C5F-4435-B89A-AD392C6DED4E}" type="pres">
      <dgm:prSet presAssocID="{1A3AF1BE-DEF8-49DE-BE80-636308971F0C}" presName="spNode" presStyleCnt="0"/>
      <dgm:spPr/>
    </dgm:pt>
    <dgm:pt modelId="{BF488216-C583-413A-ADD1-3DB0D13F1C65}" type="pres">
      <dgm:prSet presAssocID="{1C283D34-1B1D-4FC5-AED4-FAEAEE614636}" presName="sibTrans" presStyleLbl="sibTrans1D1" presStyleIdx="0" presStyleCnt="5"/>
      <dgm:spPr/>
    </dgm:pt>
    <dgm:pt modelId="{1ED01FAB-7A19-4CE0-BDD0-A86ACB76C92B}" type="pres">
      <dgm:prSet presAssocID="{23A0AFA1-ED1C-475C-9622-5E6006F9859B}" presName="node" presStyleLbl="node1" presStyleIdx="1" presStyleCnt="5" custScaleY="91178" custRadScaleRad="129170" custRadScaleInc="-24097">
        <dgm:presLayoutVars>
          <dgm:bulletEnabled val="1"/>
        </dgm:presLayoutVars>
      </dgm:prSet>
      <dgm:spPr/>
    </dgm:pt>
    <dgm:pt modelId="{98056C58-0562-4C4B-A18E-A5766CE01B0D}" type="pres">
      <dgm:prSet presAssocID="{23A0AFA1-ED1C-475C-9622-5E6006F9859B}" presName="spNode" presStyleCnt="0"/>
      <dgm:spPr/>
    </dgm:pt>
    <dgm:pt modelId="{F3D453A6-69E4-491F-B67E-FDD15A768924}" type="pres">
      <dgm:prSet presAssocID="{9C1C90C3-D2F9-442E-A5C5-391C4C2AC690}" presName="sibTrans" presStyleLbl="sibTrans1D1" presStyleIdx="1" presStyleCnt="5"/>
      <dgm:spPr/>
    </dgm:pt>
    <dgm:pt modelId="{4F3DBF8D-F74A-468E-8281-8A60E57A8312}" type="pres">
      <dgm:prSet presAssocID="{7FEA251A-1285-48EE-ABDB-A934B120E48C}" presName="node" presStyleLbl="node1" presStyleIdx="2" presStyleCnt="5" custScaleY="91178" custRadScaleRad="111167" custRadScaleInc="-86089">
        <dgm:presLayoutVars>
          <dgm:bulletEnabled val="1"/>
        </dgm:presLayoutVars>
      </dgm:prSet>
      <dgm:spPr/>
    </dgm:pt>
    <dgm:pt modelId="{04AA2CAB-9EE5-4842-A88A-0DCDA5020130}" type="pres">
      <dgm:prSet presAssocID="{7FEA251A-1285-48EE-ABDB-A934B120E48C}" presName="spNode" presStyleCnt="0"/>
      <dgm:spPr/>
    </dgm:pt>
    <dgm:pt modelId="{4C7A6983-3FD5-4159-93DD-DBC9EF736ACF}" type="pres">
      <dgm:prSet presAssocID="{AEC5C526-8716-4A48-8DCF-7E799BB3EA12}" presName="sibTrans" presStyleLbl="sibTrans1D1" presStyleIdx="2" presStyleCnt="5"/>
      <dgm:spPr/>
    </dgm:pt>
    <dgm:pt modelId="{618CE124-AE97-4631-915A-FF87FA513323}" type="pres">
      <dgm:prSet presAssocID="{4F9CB28B-540D-426A-BC48-F0AFA9635639}" presName="node" presStyleLbl="node1" presStyleIdx="3" presStyleCnt="5" custScaleY="91178" custRadScaleRad="99441" custRadScaleInc="67051">
        <dgm:presLayoutVars>
          <dgm:bulletEnabled val="1"/>
        </dgm:presLayoutVars>
      </dgm:prSet>
      <dgm:spPr/>
    </dgm:pt>
    <dgm:pt modelId="{72FC0DDD-C890-4C7A-BF9D-B1912336CB07}" type="pres">
      <dgm:prSet presAssocID="{4F9CB28B-540D-426A-BC48-F0AFA9635639}" presName="spNode" presStyleCnt="0"/>
      <dgm:spPr/>
    </dgm:pt>
    <dgm:pt modelId="{C42D81CE-A93E-4F57-974D-3C7165EE1DAE}" type="pres">
      <dgm:prSet presAssocID="{D9F8E5A0-DF3F-452F-B356-FD1325177A95}" presName="sibTrans" presStyleLbl="sibTrans1D1" presStyleIdx="3" presStyleCnt="5"/>
      <dgm:spPr/>
    </dgm:pt>
    <dgm:pt modelId="{E0969AD0-18F1-47F8-9D2F-3CCCDB910A12}" type="pres">
      <dgm:prSet presAssocID="{5A7B84AF-474C-42BD-949F-58A077582F5B}" presName="node" presStyleLbl="node1" presStyleIdx="4" presStyleCnt="5" custScaleY="91178" custRadScaleRad="149437" custRadScaleInc="-14118">
        <dgm:presLayoutVars>
          <dgm:bulletEnabled val="1"/>
        </dgm:presLayoutVars>
      </dgm:prSet>
      <dgm:spPr/>
    </dgm:pt>
    <dgm:pt modelId="{3B99D64D-7395-4C90-8A1D-D78085E9BE83}" type="pres">
      <dgm:prSet presAssocID="{5A7B84AF-474C-42BD-949F-58A077582F5B}" presName="spNode" presStyleCnt="0"/>
      <dgm:spPr/>
    </dgm:pt>
    <dgm:pt modelId="{37F088F3-04F8-423A-8A55-34D8F9B56734}" type="pres">
      <dgm:prSet presAssocID="{F2AC00A6-DC0D-4BE6-B7CE-18CAD64B7377}" presName="sibTrans" presStyleLbl="sibTrans1D1" presStyleIdx="4" presStyleCnt="5"/>
      <dgm:spPr/>
    </dgm:pt>
  </dgm:ptLst>
  <dgm:cxnLst>
    <dgm:cxn modelId="{4314D500-CB12-43B9-AECC-AA5021EEEBC5}" srcId="{03EEB54F-7D9B-4164-8DAC-96F252BF2234}" destId="{4F9CB28B-540D-426A-BC48-F0AFA9635639}" srcOrd="3" destOrd="0" parTransId="{42576987-7C70-47B2-B8E5-8A5B55F865CD}" sibTransId="{D9F8E5A0-DF3F-452F-B356-FD1325177A95}"/>
    <dgm:cxn modelId="{13172C1E-324A-4BE7-B36B-F6B72704D186}" srcId="{03EEB54F-7D9B-4164-8DAC-96F252BF2234}" destId="{7FEA251A-1285-48EE-ABDB-A934B120E48C}" srcOrd="2" destOrd="0" parTransId="{57A8D56A-0D0D-4A99-B9B2-1D8A3795CE52}" sibTransId="{AEC5C526-8716-4A48-8DCF-7E799BB3EA12}"/>
    <dgm:cxn modelId="{F8A6F422-0D76-420C-B9E7-9C12D41DBD7B}" srcId="{03EEB54F-7D9B-4164-8DAC-96F252BF2234}" destId="{1A3AF1BE-DEF8-49DE-BE80-636308971F0C}" srcOrd="0" destOrd="0" parTransId="{61CDDF7C-DAD9-48B2-89D1-61FB94F33C9F}" sibTransId="{1C283D34-1B1D-4FC5-AED4-FAEAEE614636}"/>
    <dgm:cxn modelId="{1AEEAF23-F3AF-4EE9-9030-F9018E84583B}" type="presOf" srcId="{5A7B84AF-474C-42BD-949F-58A077582F5B}" destId="{E0969AD0-18F1-47F8-9D2F-3CCCDB910A12}" srcOrd="0" destOrd="0" presId="urn:microsoft.com/office/officeart/2005/8/layout/cycle6"/>
    <dgm:cxn modelId="{D433D428-D7F9-495C-BEDC-0F0A62A61A1D}" type="presOf" srcId="{03EEB54F-7D9B-4164-8DAC-96F252BF2234}" destId="{64919817-1CC6-42B0-9E51-A17D42F62728}" srcOrd="0" destOrd="0" presId="urn:microsoft.com/office/officeart/2005/8/layout/cycle6"/>
    <dgm:cxn modelId="{FC753F46-CA93-443F-A494-A09099E638E0}" type="presOf" srcId="{4F9CB28B-540D-426A-BC48-F0AFA9635639}" destId="{618CE124-AE97-4631-915A-FF87FA513323}" srcOrd="0" destOrd="0" presId="urn:microsoft.com/office/officeart/2005/8/layout/cycle6"/>
    <dgm:cxn modelId="{4D474A5B-D511-449A-96D9-B01101CBEE27}" type="presOf" srcId="{1A3AF1BE-DEF8-49DE-BE80-636308971F0C}" destId="{9A733B39-B1E0-48C4-BE01-2A68ACC25133}" srcOrd="0" destOrd="0" presId="urn:microsoft.com/office/officeart/2005/8/layout/cycle6"/>
    <dgm:cxn modelId="{31C84162-5032-454F-8B1B-E96226A548E8}" type="presOf" srcId="{D9F8E5A0-DF3F-452F-B356-FD1325177A95}" destId="{C42D81CE-A93E-4F57-974D-3C7165EE1DAE}" srcOrd="0" destOrd="0" presId="urn:microsoft.com/office/officeart/2005/8/layout/cycle6"/>
    <dgm:cxn modelId="{4CB21E6A-B03A-4A4F-8601-4FDA79EBB4EE}" srcId="{03EEB54F-7D9B-4164-8DAC-96F252BF2234}" destId="{5A7B84AF-474C-42BD-949F-58A077582F5B}" srcOrd="4" destOrd="0" parTransId="{0A408231-999D-4B7C-99AD-4B9F4DC6FA8D}" sibTransId="{F2AC00A6-DC0D-4BE6-B7CE-18CAD64B7377}"/>
    <dgm:cxn modelId="{68AC4F97-29F9-4126-B73B-3CF6A4E38C1A}" type="presOf" srcId="{7FEA251A-1285-48EE-ABDB-A934B120E48C}" destId="{4F3DBF8D-F74A-468E-8281-8A60E57A8312}" srcOrd="0" destOrd="0" presId="urn:microsoft.com/office/officeart/2005/8/layout/cycle6"/>
    <dgm:cxn modelId="{65D56DAF-4A36-48F4-A30A-FD1888C80068}" type="presOf" srcId="{AEC5C526-8716-4A48-8DCF-7E799BB3EA12}" destId="{4C7A6983-3FD5-4159-93DD-DBC9EF736ACF}" srcOrd="0" destOrd="0" presId="urn:microsoft.com/office/officeart/2005/8/layout/cycle6"/>
    <dgm:cxn modelId="{DB5262C3-5B4E-4148-A946-8D64EF4FD2C2}" type="presOf" srcId="{1C283D34-1B1D-4FC5-AED4-FAEAEE614636}" destId="{BF488216-C583-413A-ADD1-3DB0D13F1C65}" srcOrd="0" destOrd="0" presId="urn:microsoft.com/office/officeart/2005/8/layout/cycle6"/>
    <dgm:cxn modelId="{2A1AAEC3-3224-45DF-B6CD-CCB51AADA4F5}" srcId="{03EEB54F-7D9B-4164-8DAC-96F252BF2234}" destId="{23A0AFA1-ED1C-475C-9622-5E6006F9859B}" srcOrd="1" destOrd="0" parTransId="{A6ED60EB-BF55-4476-9F3C-F541A215B1ED}" sibTransId="{9C1C90C3-D2F9-442E-A5C5-391C4C2AC690}"/>
    <dgm:cxn modelId="{6B8310D6-56BD-4D95-9B8B-D966BDF68A2D}" type="presOf" srcId="{23A0AFA1-ED1C-475C-9622-5E6006F9859B}" destId="{1ED01FAB-7A19-4CE0-BDD0-A86ACB76C92B}" srcOrd="0" destOrd="0" presId="urn:microsoft.com/office/officeart/2005/8/layout/cycle6"/>
    <dgm:cxn modelId="{F25A73EA-2A82-4126-991B-8C55BAA31B14}" type="presOf" srcId="{9C1C90C3-D2F9-442E-A5C5-391C4C2AC690}" destId="{F3D453A6-69E4-491F-B67E-FDD15A768924}" srcOrd="0" destOrd="0" presId="urn:microsoft.com/office/officeart/2005/8/layout/cycle6"/>
    <dgm:cxn modelId="{3285D6FF-4EE2-4678-B4EE-D408667D36B0}" type="presOf" srcId="{F2AC00A6-DC0D-4BE6-B7CE-18CAD64B7377}" destId="{37F088F3-04F8-423A-8A55-34D8F9B56734}" srcOrd="0" destOrd="0" presId="urn:microsoft.com/office/officeart/2005/8/layout/cycle6"/>
    <dgm:cxn modelId="{A95BF6D0-D077-452E-9141-236E0149F70B}" type="presParOf" srcId="{64919817-1CC6-42B0-9E51-A17D42F62728}" destId="{9A733B39-B1E0-48C4-BE01-2A68ACC25133}" srcOrd="0" destOrd="0" presId="urn:microsoft.com/office/officeart/2005/8/layout/cycle6"/>
    <dgm:cxn modelId="{EAE1F1D6-67C6-44A9-A906-0181681EA4B0}" type="presParOf" srcId="{64919817-1CC6-42B0-9E51-A17D42F62728}" destId="{A4BCC096-5C5F-4435-B89A-AD392C6DED4E}" srcOrd="1" destOrd="0" presId="urn:microsoft.com/office/officeart/2005/8/layout/cycle6"/>
    <dgm:cxn modelId="{A0984A6B-D0F5-4BB7-89A2-FC4B553941D9}" type="presParOf" srcId="{64919817-1CC6-42B0-9E51-A17D42F62728}" destId="{BF488216-C583-413A-ADD1-3DB0D13F1C65}" srcOrd="2" destOrd="0" presId="urn:microsoft.com/office/officeart/2005/8/layout/cycle6"/>
    <dgm:cxn modelId="{D03BB82B-17F5-4870-9AB2-3592034E26D0}" type="presParOf" srcId="{64919817-1CC6-42B0-9E51-A17D42F62728}" destId="{1ED01FAB-7A19-4CE0-BDD0-A86ACB76C92B}" srcOrd="3" destOrd="0" presId="urn:microsoft.com/office/officeart/2005/8/layout/cycle6"/>
    <dgm:cxn modelId="{36103116-B97D-4566-B8F1-F5253ED928B9}" type="presParOf" srcId="{64919817-1CC6-42B0-9E51-A17D42F62728}" destId="{98056C58-0562-4C4B-A18E-A5766CE01B0D}" srcOrd="4" destOrd="0" presId="urn:microsoft.com/office/officeart/2005/8/layout/cycle6"/>
    <dgm:cxn modelId="{EA37E006-6EFC-4F4C-8F1A-FEC2F78AFBC7}" type="presParOf" srcId="{64919817-1CC6-42B0-9E51-A17D42F62728}" destId="{F3D453A6-69E4-491F-B67E-FDD15A768924}" srcOrd="5" destOrd="0" presId="urn:microsoft.com/office/officeart/2005/8/layout/cycle6"/>
    <dgm:cxn modelId="{83A3974C-ACF3-43FA-AC93-E427888E0F8D}" type="presParOf" srcId="{64919817-1CC6-42B0-9E51-A17D42F62728}" destId="{4F3DBF8D-F74A-468E-8281-8A60E57A8312}" srcOrd="6" destOrd="0" presId="urn:microsoft.com/office/officeart/2005/8/layout/cycle6"/>
    <dgm:cxn modelId="{AEE59633-8988-49B7-8127-06D06F24E3B5}" type="presParOf" srcId="{64919817-1CC6-42B0-9E51-A17D42F62728}" destId="{04AA2CAB-9EE5-4842-A88A-0DCDA5020130}" srcOrd="7" destOrd="0" presId="urn:microsoft.com/office/officeart/2005/8/layout/cycle6"/>
    <dgm:cxn modelId="{19F93E24-1F7A-4460-A885-E331CE09CFA8}" type="presParOf" srcId="{64919817-1CC6-42B0-9E51-A17D42F62728}" destId="{4C7A6983-3FD5-4159-93DD-DBC9EF736ACF}" srcOrd="8" destOrd="0" presId="urn:microsoft.com/office/officeart/2005/8/layout/cycle6"/>
    <dgm:cxn modelId="{6A1EF0E9-C179-4B6C-AD3B-202F8189FC02}" type="presParOf" srcId="{64919817-1CC6-42B0-9E51-A17D42F62728}" destId="{618CE124-AE97-4631-915A-FF87FA513323}" srcOrd="9" destOrd="0" presId="urn:microsoft.com/office/officeart/2005/8/layout/cycle6"/>
    <dgm:cxn modelId="{A57FEB04-3A2C-4542-951A-9AE282597B73}" type="presParOf" srcId="{64919817-1CC6-42B0-9E51-A17D42F62728}" destId="{72FC0DDD-C890-4C7A-BF9D-B1912336CB07}" srcOrd="10" destOrd="0" presId="urn:microsoft.com/office/officeart/2005/8/layout/cycle6"/>
    <dgm:cxn modelId="{A40C6217-C576-45A2-A479-00B43095A89D}" type="presParOf" srcId="{64919817-1CC6-42B0-9E51-A17D42F62728}" destId="{C42D81CE-A93E-4F57-974D-3C7165EE1DAE}" srcOrd="11" destOrd="0" presId="urn:microsoft.com/office/officeart/2005/8/layout/cycle6"/>
    <dgm:cxn modelId="{149A49E7-D027-4A9E-930F-111BCBAC44D7}" type="presParOf" srcId="{64919817-1CC6-42B0-9E51-A17D42F62728}" destId="{E0969AD0-18F1-47F8-9D2F-3CCCDB910A12}" srcOrd="12" destOrd="0" presId="urn:microsoft.com/office/officeart/2005/8/layout/cycle6"/>
    <dgm:cxn modelId="{C60D587D-099E-44A1-AD13-5274FBD8ABF2}" type="presParOf" srcId="{64919817-1CC6-42B0-9E51-A17D42F62728}" destId="{3B99D64D-7395-4C90-8A1D-D78085E9BE83}" srcOrd="13" destOrd="0" presId="urn:microsoft.com/office/officeart/2005/8/layout/cycle6"/>
    <dgm:cxn modelId="{940FA49D-4F09-48F8-B824-90BFABDA2B62}" type="presParOf" srcId="{64919817-1CC6-42B0-9E51-A17D42F62728}" destId="{37F088F3-04F8-423A-8A55-34D8F9B5673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CB44A-8E05-47CB-BA4F-4767414AA510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F0884D-C214-4068-A741-1479A4167DB1}">
      <dgm:prSet custT="1"/>
      <dgm:spPr/>
      <dgm:t>
        <a:bodyPr/>
        <a:lstStyle/>
        <a:p>
          <a:pPr rtl="0"/>
          <a:r>
            <a:rPr lang="en-GB" sz="1700" baseline="0" dirty="0">
              <a:solidFill>
                <a:schemeClr val="bg1"/>
              </a:solidFill>
              <a:latin typeface="+mj-lt"/>
            </a:rPr>
            <a:t>и от Атлантическия океан на запад</a:t>
          </a:r>
          <a:endParaRPr lang="bg-BG" sz="1700" baseline="0" dirty="0">
            <a:solidFill>
              <a:schemeClr val="bg1"/>
            </a:solidFill>
            <a:latin typeface="+mj-lt"/>
          </a:endParaRPr>
        </a:p>
      </dgm:t>
    </dgm:pt>
    <dgm:pt modelId="{B0CF8B68-38DA-455D-8BAF-5328F76C2878}" type="parTrans" cxnId="{D95FF2F9-BF7C-4EF1-BA44-AFD690BF950B}">
      <dgm:prSet/>
      <dgm:spPr/>
      <dgm:t>
        <a:bodyPr/>
        <a:lstStyle/>
        <a:p>
          <a:endParaRPr lang="en-GB"/>
        </a:p>
      </dgm:t>
    </dgm:pt>
    <dgm:pt modelId="{7EFAA5A5-DDCD-49EA-927E-2486AABC6E32}" type="sibTrans" cxnId="{D95FF2F9-BF7C-4EF1-BA44-AFD690BF950B}">
      <dgm:prSet/>
      <dgm:spPr/>
      <dgm:t>
        <a:bodyPr/>
        <a:lstStyle/>
        <a:p>
          <a:endParaRPr lang="en-GB"/>
        </a:p>
      </dgm:t>
    </dgm:pt>
    <dgm:pt modelId="{AAC8495C-E652-44A2-BCE8-78603ADDCBEC}" type="pres">
      <dgm:prSet presAssocID="{CCBCB44A-8E05-47CB-BA4F-4767414AA510}" presName="compositeShape" presStyleCnt="0">
        <dgm:presLayoutVars>
          <dgm:chMax val="7"/>
          <dgm:dir/>
          <dgm:resizeHandles val="exact"/>
        </dgm:presLayoutVars>
      </dgm:prSet>
      <dgm:spPr/>
    </dgm:pt>
    <dgm:pt modelId="{A3FDB025-185B-49D3-9593-C866979BE20F}" type="pres">
      <dgm:prSet presAssocID="{A6F0884D-C214-4068-A741-1479A4167DB1}" presName="circ1TxSh" presStyleLbl="vennNode1" presStyleIdx="0" presStyleCnt="1" custScaleX="108012" custLinFactNeighborX="-4006"/>
      <dgm:spPr/>
    </dgm:pt>
  </dgm:ptLst>
  <dgm:cxnLst>
    <dgm:cxn modelId="{71298966-7EB3-49CE-836D-F2F615C493FE}" type="presOf" srcId="{CCBCB44A-8E05-47CB-BA4F-4767414AA510}" destId="{AAC8495C-E652-44A2-BCE8-78603ADDCBEC}" srcOrd="0" destOrd="0" presId="urn:microsoft.com/office/officeart/2005/8/layout/venn1"/>
    <dgm:cxn modelId="{6C132E6D-4F9B-4C18-B40B-ABE64541A1D6}" type="presOf" srcId="{A6F0884D-C214-4068-A741-1479A4167DB1}" destId="{A3FDB025-185B-49D3-9593-C866979BE20F}" srcOrd="0" destOrd="0" presId="urn:microsoft.com/office/officeart/2005/8/layout/venn1"/>
    <dgm:cxn modelId="{D95FF2F9-BF7C-4EF1-BA44-AFD690BF950B}" srcId="{CCBCB44A-8E05-47CB-BA4F-4767414AA510}" destId="{A6F0884D-C214-4068-A741-1479A4167DB1}" srcOrd="0" destOrd="0" parTransId="{B0CF8B68-38DA-455D-8BAF-5328F76C2878}" sibTransId="{7EFAA5A5-DDCD-49EA-927E-2486AABC6E32}"/>
    <dgm:cxn modelId="{400C2661-E4D8-4500-9B1B-0A66DCB281F9}" type="presParOf" srcId="{AAC8495C-E652-44A2-BCE8-78603ADDCBEC}" destId="{A3FDB025-185B-49D3-9593-C866979BE20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9F36B7-BB81-4110-9EE5-4497BCB0A767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A97730-5512-4865-8A5B-43E3CE436287}">
      <dgm:prSet custT="1"/>
      <dgm:spPr/>
      <dgm:t>
        <a:bodyPr/>
        <a:lstStyle/>
        <a:p>
          <a:pPr rtl="0"/>
          <a:r>
            <a:rPr lang="en-GB" sz="1700" kern="1200" dirty="0">
              <a:solidFill>
                <a:schemeClr val="bg1"/>
              </a:solidFill>
              <a:latin typeface="+mj-lt"/>
            </a:rPr>
            <a:t>до </a:t>
          </a:r>
          <a:r>
            <a:rPr lang="en-GB" sz="1700" kern="1200" spc="-70" baseline="0" dirty="0">
              <a:solidFill>
                <a:schemeClr val="bg1"/>
              </a:solidFill>
              <a:latin typeface="+mj-lt"/>
            </a:rPr>
            <a:t>Средиземно</a:t>
          </a:r>
          <a:r>
            <a:rPr lang="en-GB" sz="1700" kern="1200" dirty="0">
              <a:solidFill>
                <a:schemeClr val="bg1"/>
              </a:solidFill>
              <a:latin typeface="+mj-lt"/>
            </a:rPr>
            <a:t> море на юг</a:t>
          </a:r>
          <a:endParaRPr lang="bg-BG" sz="1700" kern="1200" dirty="0">
            <a:solidFill>
              <a:schemeClr val="bg1"/>
            </a:solidFill>
            <a:latin typeface="+mj-lt"/>
          </a:endParaRPr>
        </a:p>
      </dgm:t>
    </dgm:pt>
    <dgm:pt modelId="{1EAF5107-CE33-416C-878A-67CF0EDC14C7}" type="parTrans" cxnId="{8978B92F-7A8E-41AB-A120-87B0CF1A7047}">
      <dgm:prSet/>
      <dgm:spPr/>
      <dgm:t>
        <a:bodyPr/>
        <a:lstStyle/>
        <a:p>
          <a:endParaRPr lang="en-GB"/>
        </a:p>
      </dgm:t>
    </dgm:pt>
    <dgm:pt modelId="{64FDF92D-7A57-48C6-99C7-30561C39C21E}" type="sibTrans" cxnId="{8978B92F-7A8E-41AB-A120-87B0CF1A7047}">
      <dgm:prSet/>
      <dgm:spPr/>
      <dgm:t>
        <a:bodyPr/>
        <a:lstStyle/>
        <a:p>
          <a:endParaRPr lang="en-GB"/>
        </a:p>
      </dgm:t>
    </dgm:pt>
    <dgm:pt modelId="{F813A618-2690-4E62-969B-8473012D4CED}" type="pres">
      <dgm:prSet presAssocID="{689F36B7-BB81-4110-9EE5-4497BCB0A767}" presName="compositeShape" presStyleCnt="0">
        <dgm:presLayoutVars>
          <dgm:chMax val="7"/>
          <dgm:dir/>
          <dgm:resizeHandles val="exact"/>
        </dgm:presLayoutVars>
      </dgm:prSet>
      <dgm:spPr/>
    </dgm:pt>
    <dgm:pt modelId="{512084FD-A0EB-48CE-8FF7-47EEFC627C3D}" type="pres">
      <dgm:prSet presAssocID="{01A97730-5512-4865-8A5B-43E3CE436287}" presName="circ1TxSh" presStyleLbl="vennNode1" presStyleIdx="0" presStyleCnt="1" custScaleX="98525" custScaleY="98525" custLinFactNeighborX="-3471" custLinFactNeighborY="2351"/>
      <dgm:spPr/>
    </dgm:pt>
  </dgm:ptLst>
  <dgm:cxnLst>
    <dgm:cxn modelId="{8978B92F-7A8E-41AB-A120-87B0CF1A7047}" srcId="{689F36B7-BB81-4110-9EE5-4497BCB0A767}" destId="{01A97730-5512-4865-8A5B-43E3CE436287}" srcOrd="0" destOrd="0" parTransId="{1EAF5107-CE33-416C-878A-67CF0EDC14C7}" sibTransId="{64FDF92D-7A57-48C6-99C7-30561C39C21E}"/>
    <dgm:cxn modelId="{D2C30F70-AECC-436D-9216-E63AD052438F}" type="presOf" srcId="{689F36B7-BB81-4110-9EE5-4497BCB0A767}" destId="{F813A618-2690-4E62-969B-8473012D4CED}" srcOrd="0" destOrd="0" presId="urn:microsoft.com/office/officeart/2005/8/layout/venn1"/>
    <dgm:cxn modelId="{6F9F1CDA-B763-4DF9-8013-84219F4CC79A}" type="presOf" srcId="{01A97730-5512-4865-8A5B-43E3CE436287}" destId="{512084FD-A0EB-48CE-8FF7-47EEFC627C3D}" srcOrd="0" destOrd="0" presId="urn:microsoft.com/office/officeart/2005/8/layout/venn1"/>
    <dgm:cxn modelId="{D09923AA-604C-4811-85EC-4CE6357EC1AA}" type="presParOf" srcId="{F813A618-2690-4E62-969B-8473012D4CED}" destId="{512084FD-A0EB-48CE-8FF7-47EEFC627C3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04DE1E-B1F1-47B5-908C-1A346EA5F957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4BCB78-2537-4419-A4D8-9CE37AD6CE8A}">
      <dgm:prSet custT="1"/>
      <dgm:spPr/>
      <dgm:t>
        <a:bodyPr/>
        <a:lstStyle/>
        <a:p>
          <a:pPr rtl="0"/>
          <a:r>
            <a:rPr lang="en-GB" sz="1700">
              <a:solidFill>
                <a:schemeClr val="bg1"/>
              </a:solidFill>
              <a:latin typeface="+mj-lt"/>
            </a:rPr>
            <a:t>до</a:t>
          </a:r>
          <a:r>
            <a:rPr lang="en-GB" sz="1700" dirty="0">
              <a:solidFill>
                <a:schemeClr val="bg1"/>
              </a:solidFill>
              <a:latin typeface="+mj-lt"/>
            </a:rPr>
            <a:t> планината Урал на изток.</a:t>
          </a:r>
          <a:endParaRPr lang="bg-BG" sz="1700" dirty="0">
            <a:solidFill>
              <a:schemeClr val="bg1"/>
            </a:solidFill>
            <a:latin typeface="+mj-lt"/>
          </a:endParaRPr>
        </a:p>
      </dgm:t>
    </dgm:pt>
    <dgm:pt modelId="{B0785FA2-9828-4260-AF77-2F831E7980FA}" type="parTrans" cxnId="{22FC6C07-F889-4508-9058-E888B7A16225}">
      <dgm:prSet/>
      <dgm:spPr/>
      <dgm:t>
        <a:bodyPr/>
        <a:lstStyle/>
        <a:p>
          <a:endParaRPr lang="en-GB"/>
        </a:p>
      </dgm:t>
    </dgm:pt>
    <dgm:pt modelId="{50B23730-25B8-4804-9BF4-DEDFE8617D22}" type="sibTrans" cxnId="{22FC6C07-F889-4508-9058-E888B7A16225}">
      <dgm:prSet/>
      <dgm:spPr/>
      <dgm:t>
        <a:bodyPr/>
        <a:lstStyle/>
        <a:p>
          <a:endParaRPr lang="en-GB"/>
        </a:p>
      </dgm:t>
    </dgm:pt>
    <dgm:pt modelId="{9C781A51-FD03-48BC-B38A-60D242ED969B}" type="pres">
      <dgm:prSet presAssocID="{4104DE1E-B1F1-47B5-908C-1A346EA5F957}" presName="compositeShape" presStyleCnt="0">
        <dgm:presLayoutVars>
          <dgm:chMax val="7"/>
          <dgm:dir/>
          <dgm:resizeHandles val="exact"/>
        </dgm:presLayoutVars>
      </dgm:prSet>
      <dgm:spPr/>
    </dgm:pt>
    <dgm:pt modelId="{8B16FC15-24BC-4FB8-AB8C-6C1D32EEADCD}" type="pres">
      <dgm:prSet presAssocID="{EB4BCB78-2537-4419-A4D8-9CE37AD6CE8A}" presName="circ1TxSh" presStyleLbl="vennNode1" presStyleIdx="0" presStyleCnt="1" custScaleX="99989" custLinFactNeighborX="3408"/>
      <dgm:spPr/>
    </dgm:pt>
  </dgm:ptLst>
  <dgm:cxnLst>
    <dgm:cxn modelId="{22FC6C07-F889-4508-9058-E888B7A16225}" srcId="{4104DE1E-B1F1-47B5-908C-1A346EA5F957}" destId="{EB4BCB78-2537-4419-A4D8-9CE37AD6CE8A}" srcOrd="0" destOrd="0" parTransId="{B0785FA2-9828-4260-AF77-2F831E7980FA}" sibTransId="{50B23730-25B8-4804-9BF4-DEDFE8617D22}"/>
    <dgm:cxn modelId="{1C600797-C680-4EDF-8ED8-5CCA9A7ACA2D}" type="presOf" srcId="{EB4BCB78-2537-4419-A4D8-9CE37AD6CE8A}" destId="{8B16FC15-24BC-4FB8-AB8C-6C1D32EEADCD}" srcOrd="0" destOrd="0" presId="urn:microsoft.com/office/officeart/2005/8/layout/venn1"/>
    <dgm:cxn modelId="{28B6AEAA-FEFE-417B-8AEB-1F0B5767A143}" type="presOf" srcId="{4104DE1E-B1F1-47B5-908C-1A346EA5F957}" destId="{9C781A51-FD03-48BC-B38A-60D242ED969B}" srcOrd="0" destOrd="0" presId="urn:microsoft.com/office/officeart/2005/8/layout/venn1"/>
    <dgm:cxn modelId="{117585D1-4A05-46AB-A4AA-A3318B394A49}" type="presParOf" srcId="{9C781A51-FD03-48BC-B38A-60D242ED969B}" destId="{8B16FC15-24BC-4FB8-AB8C-6C1D32EEADC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F6055A-E556-46A4-93A4-2834903C3740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DF8F35-E863-4605-91EE-82DB66DEC7E7}">
      <dgm:prSet custT="1"/>
      <dgm:spPr/>
      <dgm:t>
        <a:bodyPr/>
        <a:lstStyle/>
        <a:p>
          <a:pPr rtl="0"/>
          <a:r>
            <a:rPr lang="en-GB" sz="1800" b="1" dirty="0">
              <a:solidFill>
                <a:schemeClr val="bg1"/>
              </a:solidFill>
              <a:latin typeface="+mj-lt"/>
            </a:rPr>
            <a:t>500 милиона  </a:t>
          </a:r>
          <a:br>
            <a:rPr sz="1800" dirty="0"/>
          </a:br>
          <a:r>
            <a:rPr lang="en-GB" sz="1800" b="1" dirty="0">
              <a:solidFill>
                <a:schemeClr val="bg1"/>
              </a:solidFill>
              <a:latin typeface="+mj-lt"/>
            </a:rPr>
            <a:t>души живеят в Европейския съюз. </a:t>
          </a:r>
          <a:endParaRPr lang="bg-BG" sz="1800" b="1" dirty="0">
            <a:solidFill>
              <a:schemeClr val="bg1"/>
            </a:solidFill>
            <a:latin typeface="+mj-lt"/>
          </a:endParaRPr>
        </a:p>
      </dgm:t>
    </dgm:pt>
    <dgm:pt modelId="{357C5252-3987-4E77-B132-F6972298D43C}" type="parTrans" cxnId="{B5F49146-486D-43F6-AA1A-DF606680CAC6}">
      <dgm:prSet/>
      <dgm:spPr/>
      <dgm:t>
        <a:bodyPr/>
        <a:lstStyle/>
        <a:p>
          <a:endParaRPr lang="en-GB"/>
        </a:p>
      </dgm:t>
    </dgm:pt>
    <dgm:pt modelId="{116B991D-6CF1-485C-96A6-AD927637EC5B}" type="sibTrans" cxnId="{B5F49146-486D-43F6-AA1A-DF606680CAC6}">
      <dgm:prSet/>
      <dgm:spPr/>
      <dgm:t>
        <a:bodyPr/>
        <a:lstStyle/>
        <a:p>
          <a:endParaRPr lang="en-GB"/>
        </a:p>
      </dgm:t>
    </dgm:pt>
    <dgm:pt modelId="{AF906D6F-22A6-4063-9521-A8F10731589F}" type="pres">
      <dgm:prSet presAssocID="{33F6055A-E556-46A4-93A4-2834903C3740}" presName="compositeShape" presStyleCnt="0">
        <dgm:presLayoutVars>
          <dgm:chMax val="7"/>
          <dgm:dir/>
          <dgm:resizeHandles val="exact"/>
        </dgm:presLayoutVars>
      </dgm:prSet>
      <dgm:spPr/>
    </dgm:pt>
    <dgm:pt modelId="{67959A13-9596-47DD-8E74-F0ACEBA94FED}" type="pres">
      <dgm:prSet presAssocID="{0BDF8F35-E863-4605-91EE-82DB66DEC7E7}" presName="circ1TxSh" presStyleLbl="vennNode1" presStyleIdx="0" presStyleCnt="1" custScaleX="100000" custScaleY="100000" custLinFactNeighborX="6251" custLinFactNeighborY="-8006"/>
      <dgm:spPr/>
    </dgm:pt>
  </dgm:ptLst>
  <dgm:cxnLst>
    <dgm:cxn modelId="{B5F49146-486D-43F6-AA1A-DF606680CAC6}" srcId="{33F6055A-E556-46A4-93A4-2834903C3740}" destId="{0BDF8F35-E863-4605-91EE-82DB66DEC7E7}" srcOrd="0" destOrd="0" parTransId="{357C5252-3987-4E77-B132-F6972298D43C}" sibTransId="{116B991D-6CF1-485C-96A6-AD927637EC5B}"/>
    <dgm:cxn modelId="{94074C8E-78F3-483F-9916-E86BD58B492C}" type="presOf" srcId="{33F6055A-E556-46A4-93A4-2834903C3740}" destId="{AF906D6F-22A6-4063-9521-A8F10731589F}" srcOrd="0" destOrd="0" presId="urn:microsoft.com/office/officeart/2005/8/layout/venn1"/>
    <dgm:cxn modelId="{53D56CDD-CFE8-49D4-8B84-922A7A76AD90}" type="presOf" srcId="{0BDF8F35-E863-4605-91EE-82DB66DEC7E7}" destId="{67959A13-9596-47DD-8E74-F0ACEBA94FED}" srcOrd="0" destOrd="0" presId="urn:microsoft.com/office/officeart/2005/8/layout/venn1"/>
    <dgm:cxn modelId="{2D099E72-4DAB-4D61-B38F-DBD3FD76044C}" type="presParOf" srcId="{AF906D6F-22A6-4063-9521-A8F10731589F}" destId="{67959A13-9596-47DD-8E74-F0ACEBA94FE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708B97-E20B-40BB-8820-51FBDE26EE9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1" csCatId="accent2" phldr="1"/>
      <dgm:spPr/>
    </dgm:pt>
    <dgm:pt modelId="{DE40B59D-F6AE-44C5-A3A8-B8048D948F64}">
      <dgm:prSet phldrT="[Text]" custT="1"/>
      <dgm:spPr/>
      <dgm:t>
        <a:bodyPr/>
        <a:lstStyle/>
        <a:p>
          <a:r>
            <a:rPr lang="bg-BG" sz="1300" b="0" noProof="0" dirty="0">
              <a:solidFill>
                <a:schemeClr val="tx1"/>
              </a:solidFill>
              <a:latin typeface="+mj-lt"/>
            </a:rPr>
            <a:t>Църквата „Ла Мадлен“ в Париж, </a:t>
          </a:r>
          <a:br>
            <a:rPr lang="bg-BG" sz="1300" noProof="0" dirty="0">
              <a:latin typeface="+mj-lt"/>
            </a:rPr>
          </a:br>
          <a:r>
            <a:rPr lang="bg-BG" sz="1300" b="0" noProof="0" dirty="0">
              <a:solidFill>
                <a:schemeClr val="tx1"/>
              </a:solidFill>
              <a:latin typeface="+mj-lt"/>
            </a:rPr>
            <a:t>вдъхновена от римските храмове и  проектирана като храм в прослава на </a:t>
          </a:r>
          <a:r>
            <a:rPr lang="bg-BG" sz="1300" b="0" noProof="0" dirty="0" err="1">
              <a:solidFill>
                <a:schemeClr val="tx1"/>
              </a:solidFill>
              <a:latin typeface="+mj-lt"/>
            </a:rPr>
            <a:t>Наполеоновата</a:t>
          </a:r>
          <a:r>
            <a:rPr lang="bg-BG" sz="1300" b="0" noProof="0" dirty="0">
              <a:solidFill>
                <a:schemeClr val="tx1"/>
              </a:solidFill>
              <a:latin typeface="+mj-lt"/>
            </a:rPr>
            <a:t> армия, </a:t>
          </a:r>
          <a:br>
            <a:rPr lang="bg-BG" sz="1300" noProof="0" dirty="0">
              <a:latin typeface="+mj-lt"/>
            </a:rPr>
          </a:br>
          <a:r>
            <a:rPr lang="bg-BG" sz="1300" b="0" noProof="0" dirty="0">
              <a:solidFill>
                <a:schemeClr val="tx1"/>
              </a:solidFill>
              <a:latin typeface="+mj-lt"/>
            </a:rPr>
            <a:t>видяна откъм площад „</a:t>
          </a:r>
          <a:r>
            <a:rPr lang="bg-BG" sz="1300" b="0" noProof="0" dirty="0" err="1">
              <a:solidFill>
                <a:schemeClr val="tx1"/>
              </a:solidFill>
              <a:latin typeface="+mj-lt"/>
            </a:rPr>
            <a:t>Конкорд</a:t>
          </a:r>
          <a:r>
            <a:rPr lang="bg-BG" sz="1300" b="0" noProof="0" dirty="0">
              <a:solidFill>
                <a:schemeClr val="tx1"/>
              </a:solidFill>
              <a:latin typeface="+mj-lt"/>
            </a:rPr>
            <a:t>“, където по време на Френската революция е била издигната гилотината. </a:t>
          </a:r>
        </a:p>
      </dgm:t>
    </dgm:pt>
    <dgm:pt modelId="{1A50E961-86EE-470F-A621-A98ECDF1C23B}" type="parTrans" cxnId="{2FF385F5-3211-4555-B17B-60803BD6D408}">
      <dgm:prSet/>
      <dgm:spPr/>
      <dgm:t>
        <a:bodyPr/>
        <a:lstStyle/>
        <a:p>
          <a:endParaRPr lang="en-GB"/>
        </a:p>
      </dgm:t>
    </dgm:pt>
    <dgm:pt modelId="{BF387613-DF64-4ABB-BB72-A22898A1E8E4}" type="sibTrans" cxnId="{2FF385F5-3211-4555-B17B-60803BD6D408}">
      <dgm:prSet/>
      <dgm:spPr/>
      <dgm:t>
        <a:bodyPr/>
        <a:lstStyle/>
        <a:p>
          <a:endParaRPr lang="en-GB"/>
        </a:p>
      </dgm:t>
    </dgm:pt>
    <dgm:pt modelId="{C4628D0E-B8A7-418C-B454-3CC7FB94FE83}" type="pres">
      <dgm:prSet presAssocID="{D5708B97-E20B-40BB-8820-51FBDE26EE9F}" presName="rootNode" presStyleCnt="0">
        <dgm:presLayoutVars>
          <dgm:chMax/>
          <dgm:chPref/>
          <dgm:dir/>
          <dgm:animLvl val="lvl"/>
        </dgm:presLayoutVars>
      </dgm:prSet>
      <dgm:spPr/>
    </dgm:pt>
    <dgm:pt modelId="{BF28EAEE-1633-42A7-BC08-23E2A72399E1}" type="pres">
      <dgm:prSet presAssocID="{DE40B59D-F6AE-44C5-A3A8-B8048D948F64}" presName="composite" presStyleCnt="0"/>
      <dgm:spPr/>
    </dgm:pt>
    <dgm:pt modelId="{D33FEDA8-E29B-4C6C-B807-9FDFAF344E5D}" type="pres">
      <dgm:prSet presAssocID="{DE40B59D-F6AE-44C5-A3A8-B8048D948F64}" presName="ParentText" presStyleLbl="node1" presStyleIdx="0" presStyleCnt="1" custScaleX="143837" custScaleY="242552" custLinFactY="300000" custLinFactNeighborX="5267" custLinFactNeighborY="350758">
        <dgm:presLayoutVars>
          <dgm:chMax val="1"/>
          <dgm:chPref val="1"/>
          <dgm:bulletEnabled val="1"/>
        </dgm:presLayoutVars>
      </dgm:prSet>
      <dgm:spPr/>
    </dgm:pt>
    <dgm:pt modelId="{D55595A2-BB41-4E83-887E-247292E471ED}" type="pres">
      <dgm:prSet presAssocID="{DE40B59D-F6AE-44C5-A3A8-B8048D948F64}" presName="Image" presStyleLbl="bgImgPlace1" presStyleIdx="0" presStyleCnt="1" custScaleX="143812" custScaleY="119363" custLinFactNeighborX="4914" custLinFactNeighborY="-3511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E2ED2D-C8A2-4407-9022-16820921FC5B}" type="pres">
      <dgm:prSet presAssocID="{DE40B59D-F6AE-44C5-A3A8-B8048D948F6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7938557-5B94-45E9-B941-F9D8AF044FC0}" type="presOf" srcId="{DE40B59D-F6AE-44C5-A3A8-B8048D948F64}" destId="{D33FEDA8-E29B-4C6C-B807-9FDFAF344E5D}" srcOrd="0" destOrd="0" presId="urn:microsoft.com/office/officeart/2008/layout/TitledPictureBlocks"/>
    <dgm:cxn modelId="{7D129BBE-7F7F-44BC-94D9-1EFB70A12094}" type="presOf" srcId="{D5708B97-E20B-40BB-8820-51FBDE26EE9F}" destId="{C4628D0E-B8A7-418C-B454-3CC7FB94FE83}" srcOrd="0" destOrd="0" presId="urn:microsoft.com/office/officeart/2008/layout/TitledPictureBlocks"/>
    <dgm:cxn modelId="{2FF385F5-3211-4555-B17B-60803BD6D408}" srcId="{D5708B97-E20B-40BB-8820-51FBDE26EE9F}" destId="{DE40B59D-F6AE-44C5-A3A8-B8048D948F64}" srcOrd="0" destOrd="0" parTransId="{1A50E961-86EE-470F-A621-A98ECDF1C23B}" sibTransId="{BF387613-DF64-4ABB-BB72-A22898A1E8E4}"/>
    <dgm:cxn modelId="{D41DBDD1-F750-4AC7-BC99-BC71745201C3}" type="presParOf" srcId="{C4628D0E-B8A7-418C-B454-3CC7FB94FE83}" destId="{BF28EAEE-1633-42A7-BC08-23E2A72399E1}" srcOrd="0" destOrd="0" presId="urn:microsoft.com/office/officeart/2008/layout/TitledPictureBlocks"/>
    <dgm:cxn modelId="{C3AB86E9-E7D7-4DF8-8668-324E9600AC46}" type="presParOf" srcId="{BF28EAEE-1633-42A7-BC08-23E2A72399E1}" destId="{D33FEDA8-E29B-4C6C-B807-9FDFAF344E5D}" srcOrd="0" destOrd="0" presId="urn:microsoft.com/office/officeart/2008/layout/TitledPictureBlocks"/>
    <dgm:cxn modelId="{A8AEEB27-66EF-4FA0-8C9C-717A5CC1165C}" type="presParOf" srcId="{BF28EAEE-1633-42A7-BC08-23E2A72399E1}" destId="{D55595A2-BB41-4E83-887E-247292E471ED}" srcOrd="1" destOrd="0" presId="urn:microsoft.com/office/officeart/2008/layout/TitledPictureBlocks"/>
    <dgm:cxn modelId="{E5766E98-3C79-4C13-8B11-58F0E2CDCCD6}" type="presParOf" srcId="{BF28EAEE-1633-42A7-BC08-23E2A72399E1}" destId="{F8E2ED2D-C8A2-4407-9022-16820921FC5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708B97-E20B-40BB-8820-51FBDE26EE9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1" csCatId="accent2" phldr="1"/>
      <dgm:spPr/>
    </dgm:pt>
    <dgm:pt modelId="{DE40B59D-F6AE-44C5-A3A8-B8048D948F64}">
      <dgm:prSet phldrT="[Text]" custT="1"/>
      <dgm:spPr/>
      <dgm:t>
        <a:bodyPr lIns="36000" tIns="36000" rIns="36000" bIns="36000"/>
        <a:lstStyle/>
        <a:p>
          <a:pPr algn="ctr"/>
          <a:r>
            <a:rPr lang="bg-BG" sz="1400" b="1" noProof="0" dirty="0">
              <a:latin typeface="+mj-lt"/>
            </a:rPr>
            <a:t>Семейство Моцарт (Волфганг Амадеус Моцарт заедно с баща си </a:t>
          </a:r>
          <a:r>
            <a:rPr lang="bg-BG" sz="1400" b="1" noProof="0" dirty="0" err="1">
              <a:latin typeface="+mj-lt"/>
            </a:rPr>
            <a:t>Леополд</a:t>
          </a:r>
          <a:r>
            <a:rPr lang="bg-BG" sz="1400" b="1" noProof="0" dirty="0">
              <a:latin typeface="+mj-lt"/>
            </a:rPr>
            <a:t> и сестра си </a:t>
          </a:r>
          <a:r>
            <a:rPr lang="bg-BG" sz="1400" b="1" noProof="0" dirty="0" err="1">
              <a:latin typeface="+mj-lt"/>
            </a:rPr>
            <a:t>Нанерл</a:t>
          </a:r>
          <a:r>
            <a:rPr lang="bg-BG" sz="1400" b="1" noProof="0" dirty="0">
              <a:latin typeface="+mj-lt"/>
            </a:rPr>
            <a:t>) неведнъж изнася концерти из цяла Европа.</a:t>
          </a:r>
        </a:p>
      </dgm:t>
    </dgm:pt>
    <dgm:pt modelId="{BF387613-DF64-4ABB-BB72-A22898A1E8E4}" type="sibTrans" cxnId="{2FF385F5-3211-4555-B17B-60803BD6D408}">
      <dgm:prSet/>
      <dgm:spPr/>
      <dgm:t>
        <a:bodyPr/>
        <a:lstStyle/>
        <a:p>
          <a:endParaRPr lang="en-GB"/>
        </a:p>
      </dgm:t>
    </dgm:pt>
    <dgm:pt modelId="{1A50E961-86EE-470F-A621-A98ECDF1C23B}" type="parTrans" cxnId="{2FF385F5-3211-4555-B17B-60803BD6D408}">
      <dgm:prSet/>
      <dgm:spPr/>
      <dgm:t>
        <a:bodyPr/>
        <a:lstStyle/>
        <a:p>
          <a:endParaRPr lang="en-GB"/>
        </a:p>
      </dgm:t>
    </dgm:pt>
    <dgm:pt modelId="{C4628D0E-B8A7-418C-B454-3CC7FB94FE83}" type="pres">
      <dgm:prSet presAssocID="{D5708B97-E20B-40BB-8820-51FBDE26EE9F}" presName="rootNode" presStyleCnt="0">
        <dgm:presLayoutVars>
          <dgm:chMax/>
          <dgm:chPref/>
          <dgm:dir/>
          <dgm:animLvl val="lvl"/>
        </dgm:presLayoutVars>
      </dgm:prSet>
      <dgm:spPr/>
    </dgm:pt>
    <dgm:pt modelId="{BF28EAEE-1633-42A7-BC08-23E2A72399E1}" type="pres">
      <dgm:prSet presAssocID="{DE40B59D-F6AE-44C5-A3A8-B8048D948F64}" presName="composite" presStyleCnt="0"/>
      <dgm:spPr/>
    </dgm:pt>
    <dgm:pt modelId="{D33FEDA8-E29B-4C6C-B807-9FDFAF344E5D}" type="pres">
      <dgm:prSet presAssocID="{DE40B59D-F6AE-44C5-A3A8-B8048D948F64}" presName="ParentText" presStyleLbl="node1" presStyleIdx="0" presStyleCnt="1" custScaleX="144260" custScaleY="203422" custLinFactY="394707" custLinFactNeighborX="6882" custLinFactNeighborY="400000">
        <dgm:presLayoutVars>
          <dgm:chMax val="1"/>
          <dgm:chPref val="1"/>
          <dgm:bulletEnabled val="1"/>
        </dgm:presLayoutVars>
      </dgm:prSet>
      <dgm:spPr/>
    </dgm:pt>
    <dgm:pt modelId="{D55595A2-BB41-4E83-887E-247292E471ED}" type="pres">
      <dgm:prSet presAssocID="{DE40B59D-F6AE-44C5-A3A8-B8048D948F64}" presName="Image" presStyleLbl="bgImgPlace1" presStyleIdx="0" presStyleCnt="1" custScaleX="144819" custScaleY="146248" custLinFactNeighborX="6728" custLinFactNeighborY="-2159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E2ED2D-C8A2-4407-9022-16820921FC5B}" type="pres">
      <dgm:prSet presAssocID="{DE40B59D-F6AE-44C5-A3A8-B8048D948F6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DAFFA1E-A993-4659-B4E0-0DAA1B90A85F}" type="presOf" srcId="{D5708B97-E20B-40BB-8820-51FBDE26EE9F}" destId="{C4628D0E-B8A7-418C-B454-3CC7FB94FE83}" srcOrd="0" destOrd="0" presId="urn:microsoft.com/office/officeart/2008/layout/TitledPictureBlocks"/>
    <dgm:cxn modelId="{35D695CB-0D78-46AC-8BF7-4E251CA1D2C1}" type="presOf" srcId="{DE40B59D-F6AE-44C5-A3A8-B8048D948F64}" destId="{D33FEDA8-E29B-4C6C-B807-9FDFAF344E5D}" srcOrd="0" destOrd="0" presId="urn:microsoft.com/office/officeart/2008/layout/TitledPictureBlocks"/>
    <dgm:cxn modelId="{2FF385F5-3211-4555-B17B-60803BD6D408}" srcId="{D5708B97-E20B-40BB-8820-51FBDE26EE9F}" destId="{DE40B59D-F6AE-44C5-A3A8-B8048D948F64}" srcOrd="0" destOrd="0" parTransId="{1A50E961-86EE-470F-A621-A98ECDF1C23B}" sibTransId="{BF387613-DF64-4ABB-BB72-A22898A1E8E4}"/>
    <dgm:cxn modelId="{D4E8EBAD-D1FF-43ED-A7DF-E8741D89CA9C}" type="presParOf" srcId="{C4628D0E-B8A7-418C-B454-3CC7FB94FE83}" destId="{BF28EAEE-1633-42A7-BC08-23E2A72399E1}" srcOrd="0" destOrd="0" presId="urn:microsoft.com/office/officeart/2008/layout/TitledPictureBlocks"/>
    <dgm:cxn modelId="{DC974F66-7B79-4050-956E-A34DEAA9988A}" type="presParOf" srcId="{BF28EAEE-1633-42A7-BC08-23E2A72399E1}" destId="{D33FEDA8-E29B-4C6C-B807-9FDFAF344E5D}" srcOrd="0" destOrd="0" presId="urn:microsoft.com/office/officeart/2008/layout/TitledPictureBlocks"/>
    <dgm:cxn modelId="{DF8DCFF3-4E43-4BA1-A63F-427446C3C18F}" type="presParOf" srcId="{BF28EAEE-1633-42A7-BC08-23E2A72399E1}" destId="{D55595A2-BB41-4E83-887E-247292E471ED}" srcOrd="1" destOrd="0" presId="urn:microsoft.com/office/officeart/2008/layout/TitledPictureBlocks"/>
    <dgm:cxn modelId="{7CC8424A-074B-4771-A5A0-0E683017A529}" type="presParOf" srcId="{BF28EAEE-1633-42A7-BC08-23E2A72399E1}" destId="{F8E2ED2D-C8A2-4407-9022-16820921FC5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708B97-E20B-40BB-8820-51FBDE26EE9F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2_1" csCatId="accent2" phldr="1"/>
      <dgm:spPr/>
    </dgm:pt>
    <dgm:pt modelId="{DE40B59D-F6AE-44C5-A3A8-B8048D948F64}">
      <dgm:prSet phldrT="[Text]" custT="1"/>
      <dgm:spPr/>
      <dgm:t>
        <a:bodyPr/>
        <a:lstStyle/>
        <a:p>
          <a:r>
            <a:rPr lang="en-GB" sz="1400" b="1" dirty="0">
              <a:solidFill>
                <a:schemeClr val="tx1"/>
              </a:solidFill>
              <a:latin typeface="+mj-lt"/>
            </a:rPr>
            <a:t>В това гробище са положени останките на повече от 140 000 войници, загинали по време на битката при Вердюн (Франция) през Първата световна война.</a:t>
          </a:r>
          <a:endParaRPr lang="bg-BG" sz="1400" b="1" dirty="0">
            <a:solidFill>
              <a:schemeClr val="tx1"/>
            </a:solidFill>
            <a:latin typeface="+mj-lt"/>
          </a:endParaRPr>
        </a:p>
      </dgm:t>
    </dgm:pt>
    <dgm:pt modelId="{BF387613-DF64-4ABB-BB72-A22898A1E8E4}" type="sibTrans" cxnId="{2FF385F5-3211-4555-B17B-60803BD6D408}">
      <dgm:prSet/>
      <dgm:spPr/>
      <dgm:t>
        <a:bodyPr/>
        <a:lstStyle/>
        <a:p>
          <a:endParaRPr lang="en-GB"/>
        </a:p>
      </dgm:t>
    </dgm:pt>
    <dgm:pt modelId="{1A50E961-86EE-470F-A621-A98ECDF1C23B}" type="parTrans" cxnId="{2FF385F5-3211-4555-B17B-60803BD6D408}">
      <dgm:prSet/>
      <dgm:spPr/>
      <dgm:t>
        <a:bodyPr/>
        <a:lstStyle/>
        <a:p>
          <a:endParaRPr lang="en-GB"/>
        </a:p>
      </dgm:t>
    </dgm:pt>
    <dgm:pt modelId="{C4628D0E-B8A7-418C-B454-3CC7FB94FE83}" type="pres">
      <dgm:prSet presAssocID="{D5708B97-E20B-40BB-8820-51FBDE26EE9F}" presName="rootNode" presStyleCnt="0">
        <dgm:presLayoutVars>
          <dgm:chMax/>
          <dgm:chPref/>
          <dgm:dir/>
          <dgm:animLvl val="lvl"/>
        </dgm:presLayoutVars>
      </dgm:prSet>
      <dgm:spPr/>
    </dgm:pt>
    <dgm:pt modelId="{BF28EAEE-1633-42A7-BC08-23E2A72399E1}" type="pres">
      <dgm:prSet presAssocID="{DE40B59D-F6AE-44C5-A3A8-B8048D948F64}" presName="composite" presStyleCnt="0"/>
      <dgm:spPr/>
    </dgm:pt>
    <dgm:pt modelId="{D33FEDA8-E29B-4C6C-B807-9FDFAF344E5D}" type="pres">
      <dgm:prSet presAssocID="{DE40B59D-F6AE-44C5-A3A8-B8048D948F64}" presName="ParentText" presStyleLbl="node1" presStyleIdx="0" presStyleCnt="1" custScaleX="139668" custScaleY="198579" custLinFactY="400000" custLinFactNeighborX="7311" custLinFactNeighborY="412548">
        <dgm:presLayoutVars>
          <dgm:chMax val="1"/>
          <dgm:chPref val="1"/>
          <dgm:bulletEnabled val="1"/>
        </dgm:presLayoutVars>
      </dgm:prSet>
      <dgm:spPr/>
    </dgm:pt>
    <dgm:pt modelId="{D55595A2-BB41-4E83-887E-247292E471ED}" type="pres">
      <dgm:prSet presAssocID="{DE40B59D-F6AE-44C5-A3A8-B8048D948F64}" presName="Image" presStyleLbl="bgImgPlace1" presStyleIdx="0" presStyleCnt="1" custScaleX="139887" custScaleY="151910" custLinFactNeighborX="6728" custLinFactNeighborY="-2159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8E2ED2D-C8A2-4407-9022-16820921FC5B}" type="pres">
      <dgm:prSet presAssocID="{DE40B59D-F6AE-44C5-A3A8-B8048D948F64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A7D8DE-46F4-4AE9-8B4B-D0268C9F5652}" type="presOf" srcId="{D5708B97-E20B-40BB-8820-51FBDE26EE9F}" destId="{C4628D0E-B8A7-418C-B454-3CC7FB94FE83}" srcOrd="0" destOrd="0" presId="urn:microsoft.com/office/officeart/2008/layout/TitledPictureBlocks"/>
    <dgm:cxn modelId="{155CD4E1-5C16-4261-8CAC-14D7FE3845FF}" type="presOf" srcId="{DE40B59D-F6AE-44C5-A3A8-B8048D948F64}" destId="{D33FEDA8-E29B-4C6C-B807-9FDFAF344E5D}" srcOrd="0" destOrd="0" presId="urn:microsoft.com/office/officeart/2008/layout/TitledPictureBlocks"/>
    <dgm:cxn modelId="{2FF385F5-3211-4555-B17B-60803BD6D408}" srcId="{D5708B97-E20B-40BB-8820-51FBDE26EE9F}" destId="{DE40B59D-F6AE-44C5-A3A8-B8048D948F64}" srcOrd="0" destOrd="0" parTransId="{1A50E961-86EE-470F-A621-A98ECDF1C23B}" sibTransId="{BF387613-DF64-4ABB-BB72-A22898A1E8E4}"/>
    <dgm:cxn modelId="{6CEF1139-7AF9-4E5D-9319-3F8F0404A8B5}" type="presParOf" srcId="{C4628D0E-B8A7-418C-B454-3CC7FB94FE83}" destId="{BF28EAEE-1633-42A7-BC08-23E2A72399E1}" srcOrd="0" destOrd="0" presId="urn:microsoft.com/office/officeart/2008/layout/TitledPictureBlocks"/>
    <dgm:cxn modelId="{C9ECCB06-2415-4129-9891-F76E12BCAB25}" type="presParOf" srcId="{BF28EAEE-1633-42A7-BC08-23E2A72399E1}" destId="{D33FEDA8-E29B-4C6C-B807-9FDFAF344E5D}" srcOrd="0" destOrd="0" presId="urn:microsoft.com/office/officeart/2008/layout/TitledPictureBlocks"/>
    <dgm:cxn modelId="{B6681841-0E73-456C-884C-F830B0AA13F0}" type="presParOf" srcId="{BF28EAEE-1633-42A7-BC08-23E2A72399E1}" destId="{D55595A2-BB41-4E83-887E-247292E471ED}" srcOrd="1" destOrd="0" presId="urn:microsoft.com/office/officeart/2008/layout/TitledPictureBlocks"/>
    <dgm:cxn modelId="{5539ED7E-F96D-49DF-8EDB-AA5A33D16E48}" type="presParOf" srcId="{BF28EAEE-1633-42A7-BC08-23E2A72399E1}" destId="{F8E2ED2D-C8A2-4407-9022-16820921FC5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FAE20-1726-4D67-8F9D-29B955DE7F28}">
      <dsp:nvSpPr>
        <dsp:cNvPr id="0" name=""/>
        <dsp:cNvSpPr/>
      </dsp:nvSpPr>
      <dsp:spPr>
        <a:xfrm>
          <a:off x="508171" y="78749"/>
          <a:ext cx="1011984" cy="101977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2B234-7218-4CA8-A9EB-08C913088B47}">
      <dsp:nvSpPr>
        <dsp:cNvPr id="0" name=""/>
        <dsp:cNvSpPr/>
      </dsp:nvSpPr>
      <dsp:spPr>
        <a:xfrm>
          <a:off x="508171" y="78749"/>
          <a:ext cx="1011984" cy="101977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DC48F-D537-47F9-AF19-50D6F9AA825D}">
      <dsp:nvSpPr>
        <dsp:cNvPr id="0" name=""/>
        <dsp:cNvSpPr/>
      </dsp:nvSpPr>
      <dsp:spPr>
        <a:xfrm>
          <a:off x="2178" y="262307"/>
          <a:ext cx="2023969" cy="6526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2"/>
              </a:solidFill>
              <a:latin typeface="+mj-lt"/>
            </a:rPr>
            <a:t>Нека хвърлим </a:t>
          </a:r>
          <a:br>
            <a:rPr sz="1600" kern="1200" dirty="0"/>
          </a:br>
          <a:r>
            <a:rPr lang="en-GB" sz="1600" b="1" kern="1200" dirty="0">
              <a:solidFill>
                <a:schemeClr val="tx2"/>
              </a:solidFill>
              <a:latin typeface="+mj-lt"/>
            </a:rPr>
            <a:t>поглед отблизо! </a:t>
          </a:r>
          <a:endParaRPr lang="bg-BG" sz="1600" b="1" kern="1200" dirty="0">
            <a:solidFill>
              <a:schemeClr val="tx2"/>
            </a:solidFill>
            <a:latin typeface="+mj-lt"/>
          </a:endParaRPr>
        </a:p>
      </dsp:txBody>
      <dsp:txXfrm>
        <a:off x="2178" y="262307"/>
        <a:ext cx="2023969" cy="652653"/>
      </dsp:txXfrm>
    </dsp:sp>
    <dsp:sp modelId="{37FCFD7B-F0CA-44A7-9E2F-FE9781459F08}">
      <dsp:nvSpPr>
        <dsp:cNvPr id="0" name=""/>
        <dsp:cNvSpPr/>
      </dsp:nvSpPr>
      <dsp:spPr>
        <a:xfrm>
          <a:off x="2778892" y="78749"/>
          <a:ext cx="943556" cy="9857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E676C-4A83-4FA3-ACAC-F50E7C95F027}">
      <dsp:nvSpPr>
        <dsp:cNvPr id="0" name=""/>
        <dsp:cNvSpPr/>
      </dsp:nvSpPr>
      <dsp:spPr>
        <a:xfrm>
          <a:off x="2778892" y="78749"/>
          <a:ext cx="943556" cy="9857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AE61B-AC39-43D1-96CE-A8B6B40FCE7E}">
      <dsp:nvSpPr>
        <dsp:cNvPr id="0" name=""/>
        <dsp:cNvSpPr/>
      </dsp:nvSpPr>
      <dsp:spPr>
        <a:xfrm>
          <a:off x="2307114" y="256188"/>
          <a:ext cx="1887112" cy="6308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2"/>
              </a:solidFill>
              <a:latin typeface="+mj-lt"/>
            </a:rPr>
            <a:t>Какво е общото между  европейците? </a:t>
          </a:r>
          <a:endParaRPr lang="bg-BG" sz="1600" b="1" kern="1200" dirty="0">
            <a:solidFill>
              <a:schemeClr val="tx2"/>
            </a:solidFill>
            <a:latin typeface="+mj-lt"/>
          </a:endParaRPr>
        </a:p>
      </dsp:txBody>
      <dsp:txXfrm>
        <a:off x="2307114" y="256188"/>
        <a:ext cx="1887112" cy="630895"/>
      </dsp:txXfrm>
    </dsp:sp>
    <dsp:sp modelId="{313CFBD9-4E00-4353-AE52-5DEA165FBEB8}">
      <dsp:nvSpPr>
        <dsp:cNvPr id="0" name=""/>
        <dsp:cNvSpPr/>
      </dsp:nvSpPr>
      <dsp:spPr>
        <a:xfrm>
          <a:off x="4982218" y="78749"/>
          <a:ext cx="1014051" cy="95178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169B5-BC19-46D0-A086-37C72FC9C4DA}">
      <dsp:nvSpPr>
        <dsp:cNvPr id="0" name=""/>
        <dsp:cNvSpPr/>
      </dsp:nvSpPr>
      <dsp:spPr>
        <a:xfrm>
          <a:off x="4982218" y="78749"/>
          <a:ext cx="1014051" cy="95178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B9404-1660-4DDC-992D-F30A72C71886}">
      <dsp:nvSpPr>
        <dsp:cNvPr id="0" name=""/>
        <dsp:cNvSpPr/>
      </dsp:nvSpPr>
      <dsp:spPr>
        <a:xfrm>
          <a:off x="4475192" y="250070"/>
          <a:ext cx="2028103" cy="6091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tx2"/>
              </a:solidFill>
              <a:latin typeface="+mj-lt"/>
            </a:rPr>
            <a:t>Как се е развил Европейският съюз?</a:t>
          </a:r>
          <a:endParaRPr lang="bg-BG" sz="1700" b="1" kern="1200" dirty="0">
            <a:solidFill>
              <a:schemeClr val="tx2"/>
            </a:solidFill>
            <a:latin typeface="+mj-lt"/>
          </a:endParaRPr>
        </a:p>
      </dsp:txBody>
      <dsp:txXfrm>
        <a:off x="4475192" y="250070"/>
        <a:ext cx="2028103" cy="609142"/>
      </dsp:txXfrm>
    </dsp:sp>
    <dsp:sp modelId="{19E3986A-C6A5-4BB5-AC93-F002C71AF031}">
      <dsp:nvSpPr>
        <dsp:cNvPr id="0" name=""/>
        <dsp:cNvSpPr/>
      </dsp:nvSpPr>
      <dsp:spPr>
        <a:xfrm>
          <a:off x="7319900" y="78749"/>
          <a:ext cx="1071275" cy="10428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2017B-5E9A-4ECB-B7FE-4D24BEA2BC48}">
      <dsp:nvSpPr>
        <dsp:cNvPr id="0" name=""/>
        <dsp:cNvSpPr/>
      </dsp:nvSpPr>
      <dsp:spPr>
        <a:xfrm>
          <a:off x="7319900" y="78749"/>
          <a:ext cx="1071275" cy="10428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AA97E-F848-4B8E-87D5-FD2CE071B1AF}">
      <dsp:nvSpPr>
        <dsp:cNvPr id="0" name=""/>
        <dsp:cNvSpPr/>
      </dsp:nvSpPr>
      <dsp:spPr>
        <a:xfrm>
          <a:off x="6784262" y="266458"/>
          <a:ext cx="2142550" cy="6674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b="1" kern="1200" noProof="0" dirty="0">
              <a:solidFill>
                <a:schemeClr val="tx2"/>
              </a:solidFill>
              <a:latin typeface="+mj-lt"/>
            </a:rPr>
            <a:t>Какво прави </a:t>
          </a:r>
          <a:br>
            <a:rPr lang="bg-BG" sz="1700" b="1" kern="1200" noProof="0" dirty="0">
              <a:solidFill>
                <a:schemeClr val="tx2"/>
              </a:solidFill>
              <a:latin typeface="+mj-lt"/>
            </a:rPr>
          </a:br>
          <a:r>
            <a:rPr lang="bg-BG" sz="1700" b="1" kern="1200" noProof="0" dirty="0">
              <a:solidFill>
                <a:schemeClr val="tx2"/>
              </a:solidFill>
              <a:latin typeface="+mj-lt"/>
            </a:rPr>
            <a:t>днес ЕС? </a:t>
          </a:r>
        </a:p>
      </dsp:txBody>
      <dsp:txXfrm>
        <a:off x="6784262" y="266458"/>
        <a:ext cx="2142550" cy="6674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95A2-BB41-4E83-887E-247292E471ED}">
      <dsp:nvSpPr>
        <dsp:cNvPr id="0" name=""/>
        <dsp:cNvSpPr/>
      </dsp:nvSpPr>
      <dsp:spPr>
        <a:xfrm>
          <a:off x="194183" y="107943"/>
          <a:ext cx="4015251" cy="356418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EDA8-E29B-4C6C-B807-9FDFAF344E5D}">
      <dsp:nvSpPr>
        <dsp:cNvPr id="0" name=""/>
        <dsp:cNvSpPr/>
      </dsp:nvSpPr>
      <dsp:spPr>
        <a:xfrm>
          <a:off x="192486" y="3836012"/>
          <a:ext cx="4013985" cy="831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</a:rPr>
            <a:t>Почти всички сгради във Варшава </a:t>
          </a:r>
          <a:br>
            <a:rPr kern="1200"/>
          </a:br>
          <a:r>
            <a:rPr lang="en-GB" sz="1400" b="1" kern="1200" dirty="0">
              <a:latin typeface="+mj-lt"/>
            </a:rPr>
            <a:t>са разрушени </a:t>
          </a:r>
          <a:br>
            <a:rPr kern="1200"/>
          </a:br>
          <a:r>
            <a:rPr lang="en-GB" sz="1400" b="1" kern="1200" dirty="0">
              <a:latin typeface="+mj-lt"/>
            </a:rPr>
            <a:t>до края на Втората световна война.</a:t>
          </a:r>
          <a:endParaRPr lang="bg-BG" sz="1400" b="1" kern="1200" dirty="0">
            <a:latin typeface="+mj-lt"/>
          </a:endParaRPr>
        </a:p>
      </dsp:txBody>
      <dsp:txXfrm>
        <a:off x="192486" y="3836012"/>
        <a:ext cx="4013985" cy="8311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95A2-BB41-4E83-887E-247292E471ED}">
      <dsp:nvSpPr>
        <dsp:cNvPr id="0" name=""/>
        <dsp:cNvSpPr/>
      </dsp:nvSpPr>
      <dsp:spPr>
        <a:xfrm>
          <a:off x="214496" y="343652"/>
          <a:ext cx="3962309" cy="283351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EDA8-E29B-4C6C-B807-9FDFAF344E5D}">
      <dsp:nvSpPr>
        <dsp:cNvPr id="0" name=""/>
        <dsp:cNvSpPr/>
      </dsp:nvSpPr>
      <dsp:spPr>
        <a:xfrm>
          <a:off x="218613" y="3347997"/>
          <a:ext cx="3957956" cy="6477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</a:rPr>
            <a:t>През 1951 г. в Париж е подписан Договорът за създаване на Европейската общност за въглища и стомана.</a:t>
          </a:r>
          <a:endParaRPr lang="bg-BG" sz="1400" b="1" kern="1200" dirty="0">
            <a:latin typeface="+mj-lt"/>
          </a:endParaRPr>
        </a:p>
      </dsp:txBody>
      <dsp:txXfrm>
        <a:off x="218613" y="3347997"/>
        <a:ext cx="3957956" cy="6477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95A2-BB41-4E83-887E-247292E471ED}">
      <dsp:nvSpPr>
        <dsp:cNvPr id="0" name=""/>
        <dsp:cNvSpPr/>
      </dsp:nvSpPr>
      <dsp:spPr>
        <a:xfrm>
          <a:off x="213715" y="522563"/>
          <a:ext cx="3961111" cy="264582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EDA8-E29B-4C6C-B807-9FDFAF344E5D}">
      <dsp:nvSpPr>
        <dsp:cNvPr id="0" name=""/>
        <dsp:cNvSpPr/>
      </dsp:nvSpPr>
      <dsp:spPr>
        <a:xfrm>
          <a:off x="211827" y="3384375"/>
          <a:ext cx="3960001" cy="865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</a:rPr>
            <a:t>Европейското знаме е прието от Европейската икономическа общност през 1985 г. </a:t>
          </a:r>
          <a:endParaRPr lang="bg-BG" sz="1400" b="1" kern="1200" dirty="0">
            <a:latin typeface="+mj-lt"/>
          </a:endParaRPr>
        </a:p>
      </dsp:txBody>
      <dsp:txXfrm>
        <a:off x="211827" y="3384375"/>
        <a:ext cx="3960001" cy="8654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EBFC5-A994-4CCC-9417-2B7A186CE074}">
      <dsp:nvSpPr>
        <dsp:cNvPr id="0" name=""/>
        <dsp:cNvSpPr/>
      </dsp:nvSpPr>
      <dsp:spPr>
        <a:xfrm>
          <a:off x="70143" y="0"/>
          <a:ext cx="2592288" cy="2592288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noProof="0" dirty="0">
              <a:solidFill>
                <a:schemeClr val="bg1"/>
              </a:solidFill>
              <a:latin typeface="+mj-lt"/>
            </a:rPr>
            <a:t>Това е причината </a:t>
          </a:r>
          <a:br>
            <a:rPr lang="bg-BG" sz="1700" kern="1200" noProof="0" dirty="0">
              <a:latin typeface="+mj-lt"/>
            </a:rPr>
          </a:br>
          <a:r>
            <a:rPr lang="bg-BG" sz="1700" kern="1200" noProof="0" dirty="0">
              <a:solidFill>
                <a:schemeClr val="bg1"/>
              </a:solidFill>
              <a:latin typeface="+mj-lt"/>
            </a:rPr>
            <a:t>за решението на ЕИО да промени името си на </a:t>
          </a:r>
          <a:br>
            <a:rPr lang="bg-BG" sz="1700" kern="1200" noProof="0" dirty="0">
              <a:latin typeface="+mj-lt"/>
            </a:rPr>
          </a:br>
          <a:r>
            <a:rPr lang="bg-BG" sz="1700" b="1" kern="1200" noProof="0" dirty="0">
              <a:solidFill>
                <a:schemeClr val="bg1"/>
              </a:solidFill>
              <a:latin typeface="+mj-lt"/>
            </a:rPr>
            <a:t>„Европейски </a:t>
          </a:r>
          <a:br>
            <a:rPr lang="bg-BG" sz="1700" kern="1200" noProof="0" dirty="0">
              <a:latin typeface="+mj-lt"/>
            </a:rPr>
          </a:br>
          <a:r>
            <a:rPr lang="bg-BG" sz="1700" b="1" kern="1200" noProof="0" dirty="0">
              <a:solidFill>
                <a:schemeClr val="bg1"/>
              </a:solidFill>
              <a:latin typeface="+mj-lt"/>
            </a:rPr>
            <a:t>съюз“.</a:t>
          </a:r>
          <a:endParaRPr lang="bg-BG" sz="1700" kern="1200" noProof="0" dirty="0">
            <a:solidFill>
              <a:schemeClr val="bg1"/>
            </a:solidFill>
            <a:latin typeface="+mj-lt"/>
          </a:endParaRPr>
        </a:p>
      </dsp:txBody>
      <dsp:txXfrm>
        <a:off x="449775" y="379632"/>
        <a:ext cx="1833024" cy="18330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95A2-BB41-4E83-887E-247292E471ED}">
      <dsp:nvSpPr>
        <dsp:cNvPr id="0" name=""/>
        <dsp:cNvSpPr/>
      </dsp:nvSpPr>
      <dsp:spPr>
        <a:xfrm>
          <a:off x="8916" y="99554"/>
          <a:ext cx="8808652" cy="2276719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EDA8-E29B-4C6C-B807-9FDFAF344E5D}">
      <dsp:nvSpPr>
        <dsp:cNvPr id="0" name=""/>
        <dsp:cNvSpPr/>
      </dsp:nvSpPr>
      <dsp:spPr>
        <a:xfrm>
          <a:off x="0" y="2225640"/>
          <a:ext cx="8817568" cy="294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+mj-lt"/>
            </a:rPr>
            <a:t>Мостът на Йоресунд, завършен през 1999 г., свързва Швеция и Дания. </a:t>
          </a:r>
          <a:endParaRPr lang="bg-BG" sz="1400" b="1" kern="1200" dirty="0">
            <a:solidFill>
              <a:schemeClr val="tx1"/>
            </a:solidFill>
            <a:latin typeface="+mj-lt"/>
          </a:endParaRPr>
        </a:p>
      </dsp:txBody>
      <dsp:txXfrm>
        <a:off x="0" y="2225640"/>
        <a:ext cx="8817568" cy="2946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95A2-BB41-4E83-887E-247292E471ED}">
      <dsp:nvSpPr>
        <dsp:cNvPr id="0" name=""/>
        <dsp:cNvSpPr/>
      </dsp:nvSpPr>
      <dsp:spPr>
        <a:xfrm>
          <a:off x="156275" y="196559"/>
          <a:ext cx="3937861" cy="316907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EDA8-E29B-4C6C-B807-9FDFAF344E5D}">
      <dsp:nvSpPr>
        <dsp:cNvPr id="0" name=""/>
        <dsp:cNvSpPr/>
      </dsp:nvSpPr>
      <dsp:spPr>
        <a:xfrm>
          <a:off x="140885" y="3567254"/>
          <a:ext cx="3968803" cy="531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</a:rPr>
            <a:t>Останки от „желязната завеса“</a:t>
          </a:r>
          <a:br>
            <a:rPr kern="1200"/>
          </a:br>
          <a:r>
            <a:rPr lang="en-GB" sz="1400" b="1" kern="1200" dirty="0">
              <a:latin typeface="+mj-lt"/>
            </a:rPr>
            <a:t>в Чешката република</a:t>
          </a:r>
          <a:endParaRPr lang="bg-BG" sz="1400" b="1" kern="1200" dirty="0">
            <a:latin typeface="+mj-lt"/>
          </a:endParaRPr>
        </a:p>
      </dsp:txBody>
      <dsp:txXfrm>
        <a:off x="140885" y="3567254"/>
        <a:ext cx="3968803" cy="5318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D8B4-4FB9-4A1A-A7FC-6EF59968C890}">
      <dsp:nvSpPr>
        <dsp:cNvPr id="0" name=""/>
        <dsp:cNvSpPr/>
      </dsp:nvSpPr>
      <dsp:spPr>
        <a:xfrm>
          <a:off x="99408" y="0"/>
          <a:ext cx="1714020" cy="1614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+mj-lt"/>
            </a:rPr>
            <a:t>помага за спестяването на енергия;</a:t>
          </a:r>
          <a:endParaRPr lang="bg-BG" sz="1700" kern="1200" dirty="0">
            <a:latin typeface="+mj-lt"/>
          </a:endParaRPr>
        </a:p>
      </dsp:txBody>
      <dsp:txXfrm>
        <a:off x="350420" y="236499"/>
        <a:ext cx="1211996" cy="11419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25946-AE37-4A62-95BC-24B057776596}">
      <dsp:nvSpPr>
        <dsp:cNvPr id="0" name=""/>
        <dsp:cNvSpPr/>
      </dsp:nvSpPr>
      <dsp:spPr>
        <a:xfrm>
          <a:off x="5990" y="0"/>
          <a:ext cx="1620000" cy="1620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+mj-lt"/>
            </a:rPr>
            <a:t>допринася за опазването на околната среда;</a:t>
          </a:r>
          <a:endParaRPr lang="bg-BG" sz="1700" kern="1200" dirty="0">
            <a:latin typeface="+mj-lt"/>
          </a:endParaRPr>
        </a:p>
      </dsp:txBody>
      <dsp:txXfrm>
        <a:off x="243234" y="237244"/>
        <a:ext cx="1145512" cy="11455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14835-7C71-4F52-9C1F-C52BEEF3D797}">
      <dsp:nvSpPr>
        <dsp:cNvPr id="0" name=""/>
        <dsp:cNvSpPr/>
      </dsp:nvSpPr>
      <dsp:spPr>
        <a:xfrm>
          <a:off x="251818" y="159430"/>
          <a:ext cx="1692400" cy="1619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noProof="0" dirty="0">
              <a:latin typeface="+mj-lt"/>
            </a:rPr>
            <a:t>прави телефонните повиквания по-евтини;</a:t>
          </a:r>
        </a:p>
      </dsp:txBody>
      <dsp:txXfrm>
        <a:off x="499664" y="396672"/>
        <a:ext cx="1196708" cy="11455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5F0A6-C33B-40EA-BC88-57ED33407B5E}">
      <dsp:nvSpPr>
        <dsp:cNvPr id="0" name=""/>
        <dsp:cNvSpPr/>
      </dsp:nvSpPr>
      <dsp:spPr>
        <a:xfrm>
          <a:off x="144997" y="0"/>
          <a:ext cx="1060992" cy="1060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390" tIns="22860" rIns="583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</a:rPr>
            <a:t>и </a:t>
          </a:r>
          <a:endParaRPr lang="bg-BG" sz="1800" kern="1200" dirty="0">
            <a:latin typeface="+mj-lt"/>
          </a:endParaRPr>
        </a:p>
      </dsp:txBody>
      <dsp:txXfrm>
        <a:off x="300376" y="155379"/>
        <a:ext cx="750234" cy="750234"/>
      </dsp:txXfrm>
    </dsp:sp>
    <dsp:sp modelId="{01006560-F9B5-4FB6-B3BB-CD94312AC079}">
      <dsp:nvSpPr>
        <dsp:cNvPr id="0" name=""/>
        <dsp:cNvSpPr/>
      </dsp:nvSpPr>
      <dsp:spPr>
        <a:xfrm>
          <a:off x="1228829" y="0"/>
          <a:ext cx="1060992" cy="1060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390" tIns="20320" rIns="5839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j-lt"/>
            </a:rPr>
            <a:t>много,</a:t>
          </a:r>
          <a:endParaRPr lang="bg-BG" sz="1600" kern="1200" dirty="0">
            <a:latin typeface="+mj-lt"/>
          </a:endParaRPr>
        </a:p>
      </dsp:txBody>
      <dsp:txXfrm>
        <a:off x="1384208" y="155379"/>
        <a:ext cx="750234" cy="750234"/>
      </dsp:txXfrm>
    </dsp:sp>
    <dsp:sp modelId="{ABB86B85-F81C-46FF-9A4F-B542AB7217AE}">
      <dsp:nvSpPr>
        <dsp:cNvPr id="0" name=""/>
        <dsp:cNvSpPr/>
      </dsp:nvSpPr>
      <dsp:spPr>
        <a:xfrm>
          <a:off x="2312659" y="0"/>
          <a:ext cx="1060992" cy="1060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390" tIns="21590" rIns="583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+mj-lt"/>
            </a:rPr>
            <a:t>много </a:t>
          </a:r>
          <a:endParaRPr lang="bg-BG" sz="1700" kern="1200" dirty="0">
            <a:latin typeface="+mj-lt"/>
          </a:endParaRPr>
        </a:p>
      </dsp:txBody>
      <dsp:txXfrm>
        <a:off x="2468038" y="155379"/>
        <a:ext cx="750234" cy="750234"/>
      </dsp:txXfrm>
    </dsp:sp>
    <dsp:sp modelId="{D9A68FCA-8BBF-45AD-8F78-7322E36536AC}">
      <dsp:nvSpPr>
        <dsp:cNvPr id="0" name=""/>
        <dsp:cNvSpPr/>
      </dsp:nvSpPr>
      <dsp:spPr>
        <a:xfrm>
          <a:off x="3397492" y="0"/>
          <a:ext cx="1127559" cy="1060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390" tIns="20320" rIns="5839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j-lt"/>
            </a:rPr>
            <a:t>повече!</a:t>
          </a:r>
          <a:endParaRPr lang="bg-BG" sz="1600" kern="1200" dirty="0">
            <a:latin typeface="+mj-lt"/>
          </a:endParaRPr>
        </a:p>
      </dsp:txBody>
      <dsp:txXfrm>
        <a:off x="3562619" y="155379"/>
        <a:ext cx="797305" cy="750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4A36A-25A3-4EEA-950E-D2040462D61E}">
      <dsp:nvSpPr>
        <dsp:cNvPr id="0" name=""/>
        <dsp:cNvSpPr/>
      </dsp:nvSpPr>
      <dsp:spPr>
        <a:xfrm>
          <a:off x="0" y="0"/>
          <a:ext cx="1800000" cy="1800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+mj-lt"/>
            </a:rPr>
            <a:t>Тя се простира от Северния ледовит океан на север</a:t>
          </a:r>
          <a:endParaRPr lang="bg-BG" sz="1700" kern="1200" dirty="0">
            <a:solidFill>
              <a:schemeClr val="bg1"/>
            </a:solidFill>
            <a:latin typeface="+mj-lt"/>
          </a:endParaRPr>
        </a:p>
      </dsp:txBody>
      <dsp:txXfrm>
        <a:off x="263604" y="263604"/>
        <a:ext cx="1272792" cy="127279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245BB-772E-40C8-B966-A54CB33937C3}">
      <dsp:nvSpPr>
        <dsp:cNvPr id="0" name=""/>
        <dsp:cNvSpPr/>
      </dsp:nvSpPr>
      <dsp:spPr>
        <a:xfrm>
          <a:off x="7505" y="0"/>
          <a:ext cx="1620000" cy="1620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700" kern="1200" noProof="0" dirty="0">
              <a:latin typeface="+mj-lt"/>
            </a:rPr>
            <a:t>гарантира, че храната, която ядем, е безопасна;</a:t>
          </a:r>
        </a:p>
      </dsp:txBody>
      <dsp:txXfrm>
        <a:off x="244749" y="237244"/>
        <a:ext cx="1145512" cy="114551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28EB8-ECBC-414D-9784-076BD22C74BE}">
      <dsp:nvSpPr>
        <dsp:cNvPr id="0" name=""/>
        <dsp:cNvSpPr/>
      </dsp:nvSpPr>
      <dsp:spPr>
        <a:xfrm>
          <a:off x="216271" y="29283"/>
          <a:ext cx="2232000" cy="2232000"/>
        </a:xfrm>
        <a:prstGeom prst="ellipse">
          <a:avLst/>
        </a:prstGeom>
        <a:solidFill>
          <a:srgbClr val="022B7C">
            <a:alpha val="49804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+mj-lt"/>
            </a:rPr>
            <a:t>Парламентът </a:t>
          </a:r>
          <a:br>
            <a:rPr kern="1200"/>
          </a:br>
          <a:r>
            <a:rPr lang="en-GB" sz="1800" b="1" kern="1200" dirty="0">
              <a:solidFill>
                <a:schemeClr val="bg1"/>
              </a:solidFill>
              <a:latin typeface="+mj-lt"/>
            </a:rPr>
            <a:t>обсъжда и решава относно новите закони на ЕС заедно със Съвета.</a:t>
          </a:r>
          <a:endParaRPr lang="bg-BG" sz="1800" b="1" kern="1200" dirty="0">
            <a:solidFill>
              <a:schemeClr val="bg1"/>
            </a:solidFill>
            <a:latin typeface="+mj-lt"/>
          </a:endParaRPr>
        </a:p>
      </dsp:txBody>
      <dsp:txXfrm>
        <a:off x="543140" y="356152"/>
        <a:ext cx="1578262" cy="157826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33B39-B1E0-48C4-BE01-2A68ACC25133}">
      <dsp:nvSpPr>
        <dsp:cNvPr id="0" name=""/>
        <dsp:cNvSpPr/>
      </dsp:nvSpPr>
      <dsp:spPr>
        <a:xfrm>
          <a:off x="3635898" y="72015"/>
          <a:ext cx="1929083" cy="1113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+mj-lt"/>
            </a:rPr>
            <a:t>Какво означава </a:t>
          </a:r>
          <a:br>
            <a:rPr sz="1800" kern="1200"/>
          </a:br>
          <a:r>
            <a:rPr lang="en-US" sz="1800" kern="1200" noProof="0" dirty="0">
              <a:latin typeface="+mj-lt"/>
            </a:rPr>
            <a:t>Европа за теб?</a:t>
          </a:r>
          <a:endParaRPr lang="bg-BG" sz="1800" kern="1200" noProof="0" dirty="0">
            <a:latin typeface="+mj-lt"/>
          </a:endParaRPr>
        </a:p>
      </dsp:txBody>
      <dsp:txXfrm>
        <a:off x="3690275" y="126392"/>
        <a:ext cx="1820329" cy="1005164"/>
      </dsp:txXfrm>
    </dsp:sp>
    <dsp:sp modelId="{BF488216-C583-413A-ADD1-3DB0D13F1C65}">
      <dsp:nvSpPr>
        <dsp:cNvPr id="0" name=""/>
        <dsp:cNvSpPr/>
      </dsp:nvSpPr>
      <dsp:spPr>
        <a:xfrm>
          <a:off x="3420669" y="712993"/>
          <a:ext cx="5012677" cy="5012677"/>
        </a:xfrm>
        <a:custGeom>
          <a:avLst/>
          <a:gdLst/>
          <a:ahLst/>
          <a:cxnLst/>
          <a:rect l="0" t="0" r="0" b="0"/>
          <a:pathLst>
            <a:path>
              <a:moveTo>
                <a:pt x="2163523" y="23555"/>
              </a:moveTo>
              <a:arcTo wR="2506338" hR="2506338" stAng="15728309" swAng="26797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01FAB-7A19-4CE0-BDD0-A86ACB76C92B}">
      <dsp:nvSpPr>
        <dsp:cNvPr id="0" name=""/>
        <dsp:cNvSpPr/>
      </dsp:nvSpPr>
      <dsp:spPr>
        <a:xfrm>
          <a:off x="6804244" y="1224139"/>
          <a:ext cx="1929083" cy="11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+mj-lt"/>
            </a:rPr>
            <a:t>Обичаш ли да пътуваш?</a:t>
          </a:r>
          <a:endParaRPr lang="bg-BG" sz="1800" kern="1200" noProof="0" dirty="0">
            <a:latin typeface="+mj-lt"/>
          </a:endParaRPr>
        </a:p>
      </dsp:txBody>
      <dsp:txXfrm>
        <a:off x="6860055" y="1279950"/>
        <a:ext cx="1817461" cy="1031662"/>
      </dsp:txXfrm>
    </dsp:sp>
    <dsp:sp modelId="{F3D453A6-69E4-491F-B67E-FDD15A768924}">
      <dsp:nvSpPr>
        <dsp:cNvPr id="0" name=""/>
        <dsp:cNvSpPr/>
      </dsp:nvSpPr>
      <dsp:spPr>
        <a:xfrm>
          <a:off x="2950547" y="-958"/>
          <a:ext cx="5012677" cy="5012677"/>
        </a:xfrm>
        <a:custGeom>
          <a:avLst/>
          <a:gdLst/>
          <a:ahLst/>
          <a:cxnLst/>
          <a:rect l="0" t="0" r="0" b="0"/>
          <a:pathLst>
            <a:path>
              <a:moveTo>
                <a:pt x="5009793" y="2386127"/>
              </a:moveTo>
              <a:arcTo wR="2506338" hR="2506338" stAng="21435052" swAng="24424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DBF8D-F74A-468E-8281-8A60E57A8312}">
      <dsp:nvSpPr>
        <dsp:cNvPr id="0" name=""/>
        <dsp:cNvSpPr/>
      </dsp:nvSpPr>
      <dsp:spPr>
        <a:xfrm>
          <a:off x="6169451" y="4060997"/>
          <a:ext cx="1929083" cy="11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+mj-lt"/>
            </a:rPr>
            <a:t>Роден ли си в друга държава от ЕС?</a:t>
          </a:r>
          <a:endParaRPr lang="bg-BG" sz="1800" kern="1200" noProof="0" dirty="0">
            <a:latin typeface="+mj-lt"/>
          </a:endParaRPr>
        </a:p>
      </dsp:txBody>
      <dsp:txXfrm>
        <a:off x="6225262" y="4116808"/>
        <a:ext cx="1817461" cy="1031662"/>
      </dsp:txXfrm>
    </dsp:sp>
    <dsp:sp modelId="{4C7A6983-3FD5-4159-93DD-DBC9EF736ACF}">
      <dsp:nvSpPr>
        <dsp:cNvPr id="0" name=""/>
        <dsp:cNvSpPr/>
      </dsp:nvSpPr>
      <dsp:spPr>
        <a:xfrm>
          <a:off x="2544978" y="754583"/>
          <a:ext cx="5012677" cy="5012677"/>
        </a:xfrm>
        <a:custGeom>
          <a:avLst/>
          <a:gdLst/>
          <a:ahLst/>
          <a:cxnLst/>
          <a:rect l="0" t="0" r="0" b="0"/>
          <a:pathLst>
            <a:path>
              <a:moveTo>
                <a:pt x="4064415" y="4469533"/>
              </a:moveTo>
              <a:arcTo wR="2506338" hR="2506338" stAng="3093778" swAng="46124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CE124-AE97-4631-915A-FF87FA513323}">
      <dsp:nvSpPr>
        <dsp:cNvPr id="0" name=""/>
        <dsp:cNvSpPr/>
      </dsp:nvSpPr>
      <dsp:spPr>
        <a:xfrm>
          <a:off x="1875289" y="4060995"/>
          <a:ext cx="1929083" cy="11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+mj-lt"/>
            </a:rPr>
            <a:t>С какво ти харесва най-много Европа?</a:t>
          </a:r>
          <a:endParaRPr lang="bg-BG" sz="1800" kern="1200" noProof="0" dirty="0">
            <a:latin typeface="+mj-lt"/>
          </a:endParaRPr>
        </a:p>
      </dsp:txBody>
      <dsp:txXfrm>
        <a:off x="1931100" y="4116806"/>
        <a:ext cx="1817461" cy="1031662"/>
      </dsp:txXfrm>
    </dsp:sp>
    <dsp:sp modelId="{C42D81CE-A93E-4F57-974D-3C7165EE1DAE}">
      <dsp:nvSpPr>
        <dsp:cNvPr id="0" name=""/>
        <dsp:cNvSpPr/>
      </dsp:nvSpPr>
      <dsp:spPr>
        <a:xfrm>
          <a:off x="862407" y="-798549"/>
          <a:ext cx="5012677" cy="5012677"/>
        </a:xfrm>
        <a:custGeom>
          <a:avLst/>
          <a:gdLst/>
          <a:ahLst/>
          <a:cxnLst/>
          <a:rect l="0" t="0" r="0" b="0"/>
          <a:pathLst>
            <a:path>
              <a:moveTo>
                <a:pt x="1625390" y="4852754"/>
              </a:moveTo>
              <a:arcTo wR="2506338" hR="2506338" stAng="6634703" swAng="26970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69AD0-18F1-47F8-9D2F-3CCCDB910A12}">
      <dsp:nvSpPr>
        <dsp:cNvPr id="0" name=""/>
        <dsp:cNvSpPr/>
      </dsp:nvSpPr>
      <dsp:spPr>
        <a:xfrm>
          <a:off x="217475" y="1584889"/>
          <a:ext cx="1929083" cy="1143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latin typeface="+mj-lt"/>
            </a:rPr>
            <a:t>Би ли искал един ден да учиш в чужбина?</a:t>
          </a:r>
          <a:endParaRPr lang="bg-BG" sz="1800" kern="1200" noProof="0" dirty="0">
            <a:latin typeface="+mj-lt"/>
          </a:endParaRPr>
        </a:p>
      </dsp:txBody>
      <dsp:txXfrm>
        <a:off x="273286" y="1640700"/>
        <a:ext cx="1817461" cy="1031662"/>
      </dsp:txXfrm>
    </dsp:sp>
    <dsp:sp modelId="{37F088F3-04F8-423A-8A55-34D8F9B56734}">
      <dsp:nvSpPr>
        <dsp:cNvPr id="0" name=""/>
        <dsp:cNvSpPr/>
      </dsp:nvSpPr>
      <dsp:spPr>
        <a:xfrm>
          <a:off x="633894" y="864332"/>
          <a:ext cx="5012677" cy="5012677"/>
        </a:xfrm>
        <a:custGeom>
          <a:avLst/>
          <a:gdLst/>
          <a:ahLst/>
          <a:cxnLst/>
          <a:rect l="0" t="0" r="0" b="0"/>
          <a:pathLst>
            <a:path>
              <a:moveTo>
                <a:pt x="764561" y="704132"/>
              </a:moveTo>
              <a:arcTo wR="2506338" hR="2506338" stAng="13558612" swAng="3293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DB025-185B-49D3-9593-C866979BE20F}">
      <dsp:nvSpPr>
        <dsp:cNvPr id="0" name=""/>
        <dsp:cNvSpPr/>
      </dsp:nvSpPr>
      <dsp:spPr>
        <a:xfrm>
          <a:off x="0" y="0"/>
          <a:ext cx="1944216" cy="1800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solidFill>
                <a:schemeClr val="bg1"/>
              </a:solidFill>
              <a:latin typeface="+mj-lt"/>
            </a:rPr>
            <a:t>и от Атлантическия океан на запад</a:t>
          </a:r>
          <a:endParaRPr lang="bg-BG" sz="1700" kern="1200" baseline="0" dirty="0">
            <a:solidFill>
              <a:schemeClr val="bg1"/>
            </a:solidFill>
            <a:latin typeface="+mj-lt"/>
          </a:endParaRPr>
        </a:p>
      </dsp:txBody>
      <dsp:txXfrm>
        <a:off x="284724" y="263604"/>
        <a:ext cx="1374768" cy="1272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084FD-A0EB-48CE-8FF7-47EEFC627C3D}">
      <dsp:nvSpPr>
        <dsp:cNvPr id="0" name=""/>
        <dsp:cNvSpPr/>
      </dsp:nvSpPr>
      <dsp:spPr>
        <a:xfrm>
          <a:off x="0" y="39672"/>
          <a:ext cx="1800004" cy="1800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  <a:latin typeface="+mj-lt"/>
            </a:rPr>
            <a:t>до </a:t>
          </a:r>
          <a:r>
            <a:rPr lang="en-GB" sz="1700" kern="1200" spc="-70" baseline="0" dirty="0">
              <a:solidFill>
                <a:schemeClr val="bg1"/>
              </a:solidFill>
              <a:latin typeface="+mj-lt"/>
            </a:rPr>
            <a:t>Средиземно</a:t>
          </a:r>
          <a:r>
            <a:rPr lang="en-GB" sz="1700" kern="1200" dirty="0">
              <a:solidFill>
                <a:schemeClr val="bg1"/>
              </a:solidFill>
              <a:latin typeface="+mj-lt"/>
            </a:rPr>
            <a:t> море на юг</a:t>
          </a:r>
          <a:endParaRPr lang="bg-BG" sz="1700" kern="1200" dirty="0">
            <a:solidFill>
              <a:schemeClr val="bg1"/>
            </a:solidFill>
            <a:latin typeface="+mj-lt"/>
          </a:endParaRPr>
        </a:p>
      </dsp:txBody>
      <dsp:txXfrm>
        <a:off x="263604" y="303276"/>
        <a:ext cx="1272796" cy="12727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6FC15-24BC-4FB8-AB8C-6C1D32EEADCD}">
      <dsp:nvSpPr>
        <dsp:cNvPr id="0" name=""/>
        <dsp:cNvSpPr/>
      </dsp:nvSpPr>
      <dsp:spPr>
        <a:xfrm>
          <a:off x="197" y="0"/>
          <a:ext cx="1799802" cy="1800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bg1"/>
              </a:solidFill>
              <a:latin typeface="+mj-lt"/>
            </a:rPr>
            <a:t>до</a:t>
          </a:r>
          <a:r>
            <a:rPr lang="en-GB" sz="1700" kern="1200" dirty="0">
              <a:solidFill>
                <a:schemeClr val="bg1"/>
              </a:solidFill>
              <a:latin typeface="+mj-lt"/>
            </a:rPr>
            <a:t> планината Урал на изток.</a:t>
          </a:r>
          <a:endParaRPr lang="bg-BG" sz="1700" kern="1200" dirty="0">
            <a:solidFill>
              <a:schemeClr val="bg1"/>
            </a:solidFill>
            <a:latin typeface="+mj-lt"/>
          </a:endParaRPr>
        </a:p>
      </dsp:txBody>
      <dsp:txXfrm>
        <a:off x="263772" y="263604"/>
        <a:ext cx="1272652" cy="1272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59A13-9596-47DD-8E74-F0ACEBA94FED}">
      <dsp:nvSpPr>
        <dsp:cNvPr id="0" name=""/>
        <dsp:cNvSpPr/>
      </dsp:nvSpPr>
      <dsp:spPr>
        <a:xfrm>
          <a:off x="0" y="0"/>
          <a:ext cx="1980000" cy="1980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+mj-lt"/>
            </a:rPr>
            <a:t>500 милиона  </a:t>
          </a:r>
          <a:br>
            <a:rPr sz="1800" kern="1200" dirty="0"/>
          </a:br>
          <a:r>
            <a:rPr lang="en-GB" sz="1800" b="1" kern="1200" dirty="0">
              <a:solidFill>
                <a:schemeClr val="bg1"/>
              </a:solidFill>
              <a:latin typeface="+mj-lt"/>
            </a:rPr>
            <a:t>души живеят в Европейския съюз. </a:t>
          </a:r>
          <a:endParaRPr lang="bg-BG" sz="1800" b="1" kern="1200" dirty="0">
            <a:solidFill>
              <a:schemeClr val="bg1"/>
            </a:solidFill>
            <a:latin typeface="+mj-lt"/>
          </a:endParaRPr>
        </a:p>
      </dsp:txBody>
      <dsp:txXfrm>
        <a:off x="289964" y="289964"/>
        <a:ext cx="1400072" cy="14000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95A2-BB41-4E83-887E-247292E471ED}">
      <dsp:nvSpPr>
        <dsp:cNvPr id="0" name=""/>
        <dsp:cNvSpPr/>
      </dsp:nvSpPr>
      <dsp:spPr>
        <a:xfrm>
          <a:off x="151552" y="193209"/>
          <a:ext cx="4412638" cy="310318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EDA8-E29B-4C6C-B807-9FDFAF344E5D}">
      <dsp:nvSpPr>
        <dsp:cNvPr id="0" name=""/>
        <dsp:cNvSpPr/>
      </dsp:nvSpPr>
      <dsp:spPr>
        <a:xfrm>
          <a:off x="162000" y="3456385"/>
          <a:ext cx="4413406" cy="1085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b="0" kern="1200" noProof="0" dirty="0">
              <a:solidFill>
                <a:schemeClr val="tx1"/>
              </a:solidFill>
              <a:latin typeface="+mj-lt"/>
            </a:rPr>
            <a:t>Църквата „Ла Мадлен“ в Париж, </a:t>
          </a:r>
          <a:br>
            <a:rPr lang="bg-BG" sz="1300" kern="1200" noProof="0" dirty="0">
              <a:latin typeface="+mj-lt"/>
            </a:rPr>
          </a:br>
          <a:r>
            <a:rPr lang="bg-BG" sz="1300" b="0" kern="1200" noProof="0" dirty="0">
              <a:solidFill>
                <a:schemeClr val="tx1"/>
              </a:solidFill>
              <a:latin typeface="+mj-lt"/>
            </a:rPr>
            <a:t>вдъхновена от римските храмове и  проектирана като храм в прослава на </a:t>
          </a:r>
          <a:r>
            <a:rPr lang="bg-BG" sz="1300" b="0" kern="1200" noProof="0" dirty="0" err="1">
              <a:solidFill>
                <a:schemeClr val="tx1"/>
              </a:solidFill>
              <a:latin typeface="+mj-lt"/>
            </a:rPr>
            <a:t>Наполеоновата</a:t>
          </a:r>
          <a:r>
            <a:rPr lang="bg-BG" sz="1300" b="0" kern="1200" noProof="0" dirty="0">
              <a:solidFill>
                <a:schemeClr val="tx1"/>
              </a:solidFill>
              <a:latin typeface="+mj-lt"/>
            </a:rPr>
            <a:t> армия, </a:t>
          </a:r>
          <a:br>
            <a:rPr lang="bg-BG" sz="1300" kern="1200" noProof="0" dirty="0">
              <a:latin typeface="+mj-lt"/>
            </a:rPr>
          </a:br>
          <a:r>
            <a:rPr lang="bg-BG" sz="1300" b="0" kern="1200" noProof="0" dirty="0">
              <a:solidFill>
                <a:schemeClr val="tx1"/>
              </a:solidFill>
              <a:latin typeface="+mj-lt"/>
            </a:rPr>
            <a:t>видяна откъм площад „</a:t>
          </a:r>
          <a:r>
            <a:rPr lang="bg-BG" sz="1300" b="0" kern="1200" noProof="0" dirty="0" err="1">
              <a:solidFill>
                <a:schemeClr val="tx1"/>
              </a:solidFill>
              <a:latin typeface="+mj-lt"/>
            </a:rPr>
            <a:t>Конкорд</a:t>
          </a:r>
          <a:r>
            <a:rPr lang="bg-BG" sz="1300" b="0" kern="1200" noProof="0" dirty="0">
              <a:solidFill>
                <a:schemeClr val="tx1"/>
              </a:solidFill>
              <a:latin typeface="+mj-lt"/>
            </a:rPr>
            <a:t>“, където по време на Френската революция е била издигната гилотината. </a:t>
          </a:r>
        </a:p>
      </dsp:txBody>
      <dsp:txXfrm>
        <a:off x="162000" y="3456385"/>
        <a:ext cx="4413406" cy="10858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95A2-BB41-4E83-887E-247292E471ED}">
      <dsp:nvSpPr>
        <dsp:cNvPr id="0" name=""/>
        <dsp:cNvSpPr/>
      </dsp:nvSpPr>
      <dsp:spPr>
        <a:xfrm>
          <a:off x="186565" y="146365"/>
          <a:ext cx="3995517" cy="34187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EDA8-E29B-4C6C-B807-9FDFAF344E5D}">
      <dsp:nvSpPr>
        <dsp:cNvPr id="0" name=""/>
        <dsp:cNvSpPr/>
      </dsp:nvSpPr>
      <dsp:spPr>
        <a:xfrm>
          <a:off x="198525" y="3736923"/>
          <a:ext cx="3980095" cy="818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noProof="0" dirty="0">
              <a:latin typeface="+mj-lt"/>
            </a:rPr>
            <a:t>Семейство Моцарт (Волфганг Амадеус Моцарт заедно с баща си </a:t>
          </a:r>
          <a:r>
            <a:rPr lang="bg-BG" sz="1400" b="1" kern="1200" noProof="0" dirty="0" err="1">
              <a:latin typeface="+mj-lt"/>
            </a:rPr>
            <a:t>Леополд</a:t>
          </a:r>
          <a:r>
            <a:rPr lang="bg-BG" sz="1400" b="1" kern="1200" noProof="0" dirty="0">
              <a:latin typeface="+mj-lt"/>
            </a:rPr>
            <a:t> и сестра си </a:t>
          </a:r>
          <a:r>
            <a:rPr lang="bg-BG" sz="1400" b="1" kern="1200" noProof="0" dirty="0" err="1">
              <a:latin typeface="+mj-lt"/>
            </a:rPr>
            <a:t>Нанерл</a:t>
          </a:r>
          <a:r>
            <a:rPr lang="bg-BG" sz="1400" b="1" kern="1200" noProof="0" dirty="0">
              <a:latin typeface="+mj-lt"/>
            </a:rPr>
            <a:t>) неведнъж изнася концерти из цяла Европа.</a:t>
          </a:r>
        </a:p>
      </dsp:txBody>
      <dsp:txXfrm>
        <a:off x="198525" y="3736923"/>
        <a:ext cx="3980095" cy="8188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95A2-BB41-4E83-887E-247292E471ED}">
      <dsp:nvSpPr>
        <dsp:cNvPr id="0" name=""/>
        <dsp:cNvSpPr/>
      </dsp:nvSpPr>
      <dsp:spPr>
        <a:xfrm>
          <a:off x="192806" y="26536"/>
          <a:ext cx="3986856" cy="3668374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FEDA8-E29B-4C6C-B807-9FDFAF344E5D}">
      <dsp:nvSpPr>
        <dsp:cNvPr id="0" name=""/>
        <dsp:cNvSpPr/>
      </dsp:nvSpPr>
      <dsp:spPr>
        <a:xfrm>
          <a:off x="212542" y="3888249"/>
          <a:ext cx="3980615" cy="825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+mj-lt"/>
            </a:rPr>
            <a:t>В това гробище са положени останките на повече от 140 000 войници, загинали по време на битката при Вердюн (Франция) през Първата световна война.</a:t>
          </a:r>
          <a:endParaRPr lang="bg-BG" sz="1400" b="1" kern="1200" dirty="0">
            <a:solidFill>
              <a:schemeClr val="tx1"/>
            </a:solidFill>
            <a:latin typeface="+mj-lt"/>
          </a:endParaRPr>
        </a:p>
      </dsp:txBody>
      <dsp:txXfrm>
        <a:off x="212542" y="3888249"/>
        <a:ext cx="3980615" cy="82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dirty="0"/>
              <a:t>Европа накратко</a:t>
            </a:r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139C1-435B-476D-B570-4FE97FB79DE6}" type="slidenum">
              <a:rPr lang="en-GB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7553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vservices/photo/photoDetails.cfm?ref=P-015331/00-01&amp;amp;amp;sitelang=en&amp;amp;amp;refPhoto=P015331/00-01%20-%200#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vservices/photo/photoDetails.cfm?ref=P-001322/00-04&amp;amp;amp;sitelang=e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%C3%98resund_Bridge_-_%C3%98resund_crop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ron_curtain_in_Czech_Republic_2007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uro_coins_and_banknotes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c.europa.eu/programmes/erasmus-plus/" TargetMode="External"/><Relationship Id="rId5" Type="http://schemas.openxmlformats.org/officeDocument/2006/relationships/hyperlink" Target="http://europa.eu/about-eu/basic-information/money/euro/index_bg.htm" TargetMode="External"/><Relationship Id="rId4" Type="http://schemas.openxmlformats.org/officeDocument/2006/relationships/hyperlink" Target="https://www.flickr.com/photos/uni-salzburg/13934541079/in/photolist-nemaAg-pmQYSC-phthd2-aKvi5g-5WcJUq-asd8YH-dk1R6d-g2nHPX-86VPhQ-4td9fv-b7jiev-rwg3pR-9BafmP-jTfn8C-uRoSN6-4tRwyE-8jYxAK-9wonux-hL69yp-dFfuxC-3mnv5-5YXUru-xxKHSo-6rErmF-69ipWj-6FgpCB-4LPJ4r-4YU3iD-nuBbbS-88Jy2q-7dAXgK-7pE5Gx-9RoAZh-5Ykh7-9AJZmV-uCHKJo-nZXY2n-azNrqg-soTJnE-9Dakxc-q3dLpf-hr5Jcx-8H4nvF-7Qnomj-hL51Ad-kYHj13-hL583v-y4ne98-f3XEju-6BCjB5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f_pr%C3%A9parant_une_truffe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c.europa.eu/clima/citizens/eu/index_bg.htm" TargetMode="External"/><Relationship Id="rId5" Type="http://schemas.openxmlformats.org/officeDocument/2006/relationships/hyperlink" Target="http://ec.europa.eu/social/main.jsp?catId=457&amp;amp;langId=bg" TargetMode="External"/><Relationship Id="rId4" Type="http://schemas.openxmlformats.org/officeDocument/2006/relationships/hyperlink" Target="https://www.flickr.com/photos/cmichel67/18928319584/in/photolist-uQCzXE-uWDC3n-vf4n1D-wcmguc-vSmiUA-v5W8VP-w2tm4Z-v1hYNj-vWWG6i-vCKvEW-vAUJnA-vMtAot-vJMqVu-uTkhFG-vZ1fke-qEiKaX-vwYNjs-w7DLhy-vZoVF1-vUS4jy-vuAxmN-vWFkhA-w7dzaJ-w3QvRh-v1roLx-vXis66-vWxTGz-vSCdE7-vMbye2-vH4SpE-vMwWUD-wbSJJy-vUT5ky-vRrQVf-vTTL9H-uWukFy-vH9qQd-vaAyvm-v7orx4-w243uH-v536ko-w1qcKh-vCCPvw-uWvjiw-vTTFrX-vSJSz3-vLJojD-vV58ya-vCb7WX-vPUdXr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gional_policy/en/information/photos/searchPhoto?kwand=Slavonski+Brod&amp;amp;kwexact=&amp;amp;kwor=&amp;amp;kwexclude=&amp;amp;datefrom=&amp;amp;dateto=&amp;amp;regthes=ALL&amp;amp;themthes=ALL&amp;amp;fundthes=ALL&amp;amp;sitelang=en&amp;amp;index=1&amp;amp;navPage=1&amp;amp;submit=Search+photo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uropa.eu/eyd2015/bg/content/eu-development-aid" TargetMode="External"/><Relationship Id="rId5" Type="http://schemas.openxmlformats.org/officeDocument/2006/relationships/hyperlink" Target="http://ec.europa.eu/regional_policy/bg/" TargetMode="External"/><Relationship Id="rId4" Type="http://schemas.openxmlformats.org/officeDocument/2006/relationships/hyperlink" Target="http://ec.europa.eu/europeaid/sisters-beneficiaries-programme-lida-6-and-alina-11-cazanesti-village_en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2244964@N03/15046570355/in/photolist-oVBB9P-qcyux7-9akQva-oE37aM-87bLFN-Ao1mPn-4x7Ehh-oACNos-5mWnGB-nhGisv-oUCJfM-9aoZsN-eeqDou-c2bJxA-vF4tkn-wBWkP6-9b4rfc-715Jps-A9zq2N-c7bkas-71znqk-4x34rx-8pZdVm-87cLzb-87cK7Y-8KhCxv-8KhD6g-7164Lh-oWvqnb-auFJhG-9WEFbT-71Dk75-pxhYGq-o8C6is-8dM8Up-6vwW8i-6vB8xE-he5Je8-f1Q6nt-71zk6M-gbLtv8-nRc3Nw-oWgJMK-6TVbsx-c8rk7o-878voz-878sRV-gu3ePL-716aLQ-71zqBK" TargetMode="External"/><Relationship Id="rId7" Type="http://schemas.openxmlformats.org/officeDocument/2006/relationships/hyperlink" Target="http://europa.eu/pol/food/index_bg.ht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uropa.eu/pol/ener/index_bg.htm" TargetMode="External"/><Relationship Id="rId5" Type="http://schemas.openxmlformats.org/officeDocument/2006/relationships/hyperlink" Target="http://europa.eu/pol/env/index_bg.htm" TargetMode="External"/><Relationship Id="rId4" Type="http://schemas.openxmlformats.org/officeDocument/2006/relationships/hyperlink" Target="https://www.flickr.com/photos/remedy904/8499029447/in/photolist-dX2Kmt-yhxmp6-cLeN4b-rPpWxz-5fxVjo-a4QqVu-dJjNtu-63narx-pyLzNz-7N2DdR-8hzB4M-8hCRTs-5YhHJX-qYUQFX-ni4mZQ-4boAmW-4bozRh-8hCRiq-8hCSis-8gQqT8-b9PZ3P-5yM7Z-4HwifF-7N6Cnu-oaQebG-6M6Ebo-4bozKA-7Z2k9z-6PUm8j-axv1UW-qarsDh-878err-4bjyva-ecnufA-6PQeiD-i29xbH-fbbxwR-fczy8w-7LLprH-7LQoCG-kfJpTL-yowUpj-r1Rc4j-xDxpRF-ecngNW-6KoZA1-vQBjjX-8RY7W5-9S8dUH-pEqECs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pol/space/index_bg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oroll/2952431988/in/photolist-5uTZaN-5reaA6-boXKxt-2siVPL-arTKfU-757QrN-oxQQGw-oQkuUg-oxRoAZ-oxQEp6-oxQEbR-oxQDZD-oxRnyt-oxR4Bs-oQiDKU-oxQD7M-oQksXR-oxQMrU-oQkstV-oNiBa9-oQ4xNv-oxQLb7-oQiBEG-bYrRbo-bXN7sf-bzp8SV-5i4hZf-9dn4iJ-4t5uw-4dfrcc-bYurFf-bYsWXj-bYsWXA-bYsWTb-bYsPaA-bYsPa9-bYsP9y-bYrSAN-bYrSiy-bYrRNQ-bYrRqy-bYrQX5-bYrM7G-bXN7D3-57K7w-d2rSCW-Pv2V3-71P8xs-753Z3T-rSw4J3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c.europa.eu/index_bg.htm" TargetMode="External"/><Relationship Id="rId4" Type="http://schemas.openxmlformats.org/officeDocument/2006/relationships/hyperlink" Target="http://bookshop.europa.eu/bg/how-the-european-union-works-pbNA041481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errestrial_globe.sv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c.europa.eu/regional_policy/en/policy/themes/outermost-regions/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hop.europa.eu/bg/european-commission-2014-19-pbNA0214928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uropean_parliament/18870866103/in/photolist-uKy83p-6RoMzE-qfM5Ts-nAJf8S-eQ6cCv-74yLEC-aJuirv-eQ67sT-pUqikK-eQ67uP-ax9yjX-aUjYPa-vYSh9Y-qCkV3g-wvzoX4-ej24uA-8AiJ7g-fuDUzY-qbRTMn-aprjRx-9XP7Mf-qU1Qai-q9AYhY-gQoD9d-nmJMrn-qBrmRp-oZJADU-ePWuNC-ePK4Pn-ePK4Mx-aUKDYZ-ePK52k-sjnQrR-6kVC25-ePX3nJ-asxcYh-sjoKNw-syxd93-sjtcGX-sAx28u-6HRrCo-aCHno7-ePWuRL-dDtcNv-aCYTHJ-ePWuVf-sj821C-ePK4Cp-ePX3kb-ePWuCJ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uroparl.europa.eu/portal/bg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bg/home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Quartier_Europ%C3%A9en_Nord,_Kirchberg_(2846812066).jp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uropa.eu/about-eu/institutions-bodies/court-justice/index_bg.htm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at_of_the_European_Central_Bank_from_Alte_Br%C3%BCcke.JP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uropa.eu/about-eu/institutions-bodies/court-auditors/index_bg.htm" TargetMode="External"/><Relationship Id="rId5" Type="http://schemas.openxmlformats.org/officeDocument/2006/relationships/hyperlink" Target="http://europa.eu/about-eu/institutions-bodies/ecb/index_bg.htm" TargetMode="External"/><Relationship Id="rId4" Type="http://schemas.openxmlformats.org/officeDocument/2006/relationships/hyperlink" Target="https://commons.wikimedia.org/wiki/File:Europ%C3%A4ischer_Rechnungshof.jpg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about-eu/countries/member-countries/index_bg.ht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lace_de_la_Concorde_%C3%A0_Paris_8e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ustria_Parlament_Athena_(jha)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zart_family_crop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ERDUN-OSSUAIRE_DE_DOUAUMONT5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estroyed_Warsaw,_capital_of_Poland,_January_1945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otothek_df_n-08_0000320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uropa.eu/about-eu/eu-history/index_bg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</a:rPr>
              <a:t>1) © Европейски съюз</a:t>
            </a:r>
            <a:endParaRPr lang="bg-BG" b="0" dirty="0"/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</a:rPr>
              <a:t>2) © fotolia/Dionisvera</a:t>
            </a:r>
            <a:endParaRPr lang="bg-B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5713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39775"/>
            <a:ext cx="4926012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/>
              <a:t>©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hlinkClick r:id="rId3"/>
              </a:rPr>
              <a:t>European Union</a:t>
            </a:r>
            <a:endParaRPr lang="bg-BG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de-DE" smtClean="0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334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39775"/>
            <a:ext cx="4926012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0" dirty="0"/>
              <a:t>© </a:t>
            </a:r>
            <a:r>
              <a:rPr lang="en-US" sz="1200" u="sng" kern="1200" noProof="0" dirty="0">
                <a:solidFill>
                  <a:schemeClr val="tx1"/>
                </a:solidFill>
                <a:effectLst/>
                <a:latin typeface="+mn-lt"/>
                <a:hlinkClick r:id="rId3"/>
              </a:rPr>
              <a:t>European Union</a:t>
            </a:r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3341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/>
              <a:t>© </a:t>
            </a:r>
            <a:r>
              <a:rPr lang="en-GB" u="sng" dirty="0">
                <a:hlinkClick r:id="rId3"/>
              </a:rPr>
              <a:t>Wikimedia Commons/M.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3341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400" dirty="0"/>
              <a:t>© </a:t>
            </a:r>
            <a:r>
              <a:rPr lang="en-GB" u="sng" dirty="0">
                <a:hlinkClick r:id="rId3"/>
              </a:rPr>
              <a:t>Wikimedia Commons/Orange.man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334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/>
              <a:t>1) © </a:t>
            </a:r>
            <a:r>
              <a:rPr lang="en-GB" u="sng" dirty="0">
                <a:hlinkClick r:id="rId3"/>
              </a:rPr>
              <a:t>Wikimedia Commons/Avij</a:t>
            </a:r>
            <a:endParaRPr lang="bg-BG" dirty="0"/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>2) © </a:t>
            </a:r>
            <a:r>
              <a:rPr lang="en-GB" u="sng" dirty="0">
                <a:hlinkClick r:id="rId4"/>
              </a:rPr>
              <a:t>Gruber/Haigermoser</a:t>
            </a:r>
            <a:endParaRPr lang="bg-BG" dirty="0"/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  <a:p>
            <a:pPr>
              <a:defRPr/>
            </a:pPr>
            <a:r>
              <a:rPr dirty="0"/>
              <a:t>Контекст: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dirty="0"/>
              <a:t>Еврото: </a:t>
            </a:r>
            <a:r>
              <a:rPr lang="en-GB" dirty="0">
                <a:hlinkClick r:id="rId5"/>
              </a:rPr>
              <a:t>http://europa.eu/about-eu/basic-information/money/euro/index_bg.htm</a:t>
            </a:r>
            <a:r>
              <a:rPr dirty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dirty="0"/>
              <a:t>Програма „Еразъм +“: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http://ec.europa.eu/programmes/erasmus-plus/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3341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/>
              <a:t>1) © </a:t>
            </a:r>
            <a:r>
              <a:rPr lang="en-GB" u="sng" dirty="0">
                <a:hlinkClick r:id="rId3"/>
              </a:rPr>
              <a:t>Wikimedia Commons/aldenchadwick</a:t>
            </a:r>
            <a:endParaRPr lang="bg-BG" dirty="0"/>
          </a:p>
          <a:p>
            <a:r>
              <a:rPr dirty="0"/>
              <a:t>2) © </a:t>
            </a:r>
            <a:r>
              <a:rPr lang="en-GB" u="sng" dirty="0">
                <a:hlinkClick r:id="rId4"/>
              </a:rPr>
              <a:t>Flickr/Christopher Michel</a:t>
            </a:r>
            <a:endParaRPr lang="bg-BG" dirty="0"/>
          </a:p>
          <a:p>
            <a:endParaRPr lang="bg-BG" dirty="0"/>
          </a:p>
          <a:p>
            <a:r>
              <a:rPr dirty="0"/>
              <a:t>Контекст: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Свободно движение — граждани на ЕС: </a:t>
            </a:r>
            <a:r>
              <a:rPr lang="en-GB" dirty="0">
                <a:hlinkClick r:id="rId5"/>
              </a:rPr>
              <a:t>http://ec.europa.eu/social/main.jsp?catId=457&amp;langId=bg</a:t>
            </a:r>
            <a:r>
              <a:rPr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Действия в областта на климата: </a:t>
            </a:r>
            <a:r>
              <a:rPr lang="en-US" dirty="0">
                <a:hlinkClick r:id="rId6"/>
              </a:rPr>
              <a:t>http://ec.europa.eu/clima/citizens/eu/index_bg.htm</a:t>
            </a:r>
            <a:r>
              <a:rPr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334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Arial" panose="020B0604020202020204" pitchFamily="34" charset="0"/>
              <a:buAutoNum type="arabicParenR"/>
            </a:pPr>
            <a:r>
              <a:rPr dirty="0"/>
              <a:t>© </a:t>
            </a:r>
            <a:r>
              <a:rPr lang="en-GB" u="sng" dirty="0">
                <a:hlinkClick r:id="rId3"/>
              </a:rPr>
              <a:t>European Union</a:t>
            </a:r>
            <a:endParaRPr lang="bg-BG" dirty="0"/>
          </a:p>
          <a:p>
            <a:pPr marL="228600" lvl="0" indent="-228600">
              <a:buFont typeface="Arial" panose="020B0604020202020204" pitchFamily="34" charset="0"/>
              <a:buAutoNum type="arabicParenR"/>
            </a:pPr>
            <a:r>
              <a:rPr dirty="0"/>
              <a:t>© </a:t>
            </a:r>
            <a:r>
              <a:rPr lang="en-GB" u="sng" dirty="0">
                <a:hlinkClick r:id="rId4"/>
              </a:rPr>
              <a:t>European Union</a:t>
            </a:r>
            <a:endParaRPr lang="bg-BG" dirty="0"/>
          </a:p>
          <a:p>
            <a:endParaRPr lang="bg-BG" dirty="0"/>
          </a:p>
          <a:p>
            <a:r>
              <a:rPr dirty="0"/>
              <a:t>Контекст: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Регионална политика: </a:t>
            </a:r>
            <a:r>
              <a:rPr lang="en-US" dirty="0">
                <a:hlinkClick r:id="rId5"/>
              </a:rPr>
              <a:t>http://ec.europa.eu/regional_policy/bg/</a:t>
            </a:r>
            <a:r>
              <a:rPr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dirty="0"/>
              <a:t>Помощ от ЕС за развитие: </a:t>
            </a:r>
            <a:br>
              <a:rPr dirty="0"/>
            </a:br>
            <a:r>
              <a:rPr lang="en-US" dirty="0">
                <a:hlinkClick r:id="rId6"/>
              </a:rPr>
              <a:t>https://europa.eu/eyd2015/bg/content/eu-development-aid</a:t>
            </a:r>
            <a:r>
              <a:rPr dirty="0"/>
              <a:t> 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334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1) © </a:t>
            </a:r>
            <a:r>
              <a:rPr lang="de-DE" u="sng" dirty="0">
                <a:hlinkClick r:id="rId3"/>
              </a:rPr>
              <a:t>flickr/Franck Vassen</a:t>
            </a:r>
            <a:endParaRPr lang="bg-BG" dirty="0"/>
          </a:p>
          <a:p>
            <a:r>
              <a:rPr dirty="0"/>
              <a:t>2) © </a:t>
            </a:r>
            <a:r>
              <a:rPr lang="en-US" u="sng" dirty="0">
                <a:hlinkClick r:id="rId4"/>
              </a:rPr>
              <a:t>flickr/Mystery People</a:t>
            </a:r>
            <a:endParaRPr lang="bg-BG" u="sng" dirty="0"/>
          </a:p>
          <a:p>
            <a:r>
              <a:rPr dirty="0"/>
              <a:t>3) © fotolia/FOOD-pictures</a:t>
            </a:r>
          </a:p>
          <a:p>
            <a:endParaRPr lang="bg-BG" dirty="0"/>
          </a:p>
          <a:p>
            <a:r>
              <a:rPr dirty="0"/>
              <a:t>Контекст: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Околна среда: </a:t>
            </a:r>
            <a:r>
              <a:rPr lang="en-US" dirty="0">
                <a:hlinkClick r:id="rId5"/>
              </a:rPr>
              <a:t>http://europa.eu/pol/env/index_bg.htm</a:t>
            </a:r>
            <a:endParaRPr lang="bg-B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Поевтиняване на телефонните услуги: ЕС либерализира телекомуникационния пазар, което означава, че националните монополи бяха разбити и бе допусната конкуренция. Там, където конкуренцията не функционира в достатъчна степен, ЕС се намесва директно. Така например мобилните телефонни повиквания в чужбина поевтиняха в резултат от действията на Европейския парламент и Европейската комисия.</a:t>
            </a:r>
            <a:endParaRPr lang="bg-B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Енергетика: </a:t>
            </a:r>
            <a:r>
              <a:rPr lang="en-US" dirty="0">
                <a:hlinkClick r:id="rId6"/>
              </a:rPr>
              <a:t>http://europa.eu/pol/ener/index_bg.htm</a:t>
            </a:r>
            <a:endParaRPr lang="bg-B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Безопасност на храните: </a:t>
            </a:r>
            <a:r>
              <a:rPr lang="de-DE" dirty="0">
                <a:hlinkClick r:id="rId7"/>
              </a:rPr>
              <a:t>http://europa.eu/pol/food/index_bg.htm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334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© European Union</a:t>
            </a:r>
            <a:endParaRPr lang="bg-BG" dirty="0"/>
          </a:p>
          <a:p>
            <a:pPr>
              <a:defRPr/>
            </a:pPr>
            <a:endParaRPr lang="bg-BG" dirty="0"/>
          </a:p>
          <a:p>
            <a:pPr>
              <a:defRPr/>
            </a:pPr>
            <a:r>
              <a:rPr dirty="0"/>
              <a:t>Контекст: </a:t>
            </a:r>
            <a:r>
              <a:rPr lang="en-US" dirty="0">
                <a:hlinkClick r:id="rId3"/>
              </a:rPr>
              <a:t>http://europa.eu/pol/space/index_bg.htm</a:t>
            </a:r>
            <a:endParaRPr lang="bg-BG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5321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© </a:t>
            </a:r>
            <a:r>
              <a:rPr lang="en-GB" u="sng" dirty="0">
                <a:hlinkClick r:id="rId3"/>
              </a:rPr>
              <a:t>flickr/Álvaro Millán</a:t>
            </a:r>
            <a:endParaRPr lang="bg-BG" u="sng" dirty="0"/>
          </a:p>
          <a:p>
            <a:endParaRPr lang="bg-BG" u="sng" dirty="0"/>
          </a:p>
          <a:p>
            <a:r>
              <a:rPr dirty="0"/>
              <a:t>Контекст: </a:t>
            </a:r>
            <a:endParaRPr lang="bg-B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Как работи Европейският съюз: </a:t>
            </a:r>
            <a:r>
              <a:rPr lang="en-US" dirty="0">
                <a:hlinkClick r:id="rId4"/>
              </a:rPr>
              <a:t>http://bookshop.europa.eu/bg/how-the-european-union-works-pbNA0414810/</a:t>
            </a:r>
            <a:r>
              <a:rPr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Европейска комисия </a:t>
            </a:r>
            <a:r>
              <a:rPr lang="en-US" dirty="0">
                <a:hlinkClick r:id="rId5"/>
              </a:rPr>
              <a:t>http://ec.europa.eu/index_bg.htm</a:t>
            </a:r>
            <a:r>
              <a:rPr dirty="0"/>
              <a:t>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839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>1)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</a:rPr>
              <a:t>©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hlinkClick r:id="rId3"/>
              </a:rPr>
              <a:t>Wikimedia Commons/Ssolbergj</a:t>
            </a:r>
            <a:endParaRPr lang="bg-BG" dirty="0"/>
          </a:p>
          <a:p>
            <a:r>
              <a:rPr lang="en-GB" noProof="0" dirty="0"/>
              <a:t>2)</a:t>
            </a:r>
            <a:r>
              <a:rPr dirty="0"/>
              <a:t> </a:t>
            </a:r>
            <a:r>
              <a:rPr lang="en-GB" sz="1200" b="0" kern="1200" noProof="0" dirty="0">
                <a:solidFill>
                  <a:schemeClr val="tx1"/>
                </a:solidFill>
                <a:effectLst/>
                <a:latin typeface="+mn-lt"/>
              </a:rPr>
              <a:t>© </a:t>
            </a:r>
            <a:r>
              <a:rPr lang="en-GB" sz="1200" b="0" kern="1200" dirty="0">
                <a:solidFill>
                  <a:schemeClr val="tx1"/>
                </a:solidFill>
                <a:effectLst/>
              </a:rPr>
              <a:t>fotolia/</a:t>
            </a:r>
            <a:r>
              <a:rPr dirty="0"/>
              <a:t>FotolEdhar</a:t>
            </a:r>
          </a:p>
          <a:p>
            <a:endParaRPr lang="bg-BG" dirty="0"/>
          </a:p>
          <a:p>
            <a:r>
              <a:rPr dirty="0"/>
              <a:t>Контекст: </a:t>
            </a:r>
          </a:p>
          <a:p>
            <a:r>
              <a:rPr dirty="0"/>
              <a:t>В Европейския съюз са включени девет най-отдалечени региона, които географски са на много голямо разстояние от европейския континент: </a:t>
            </a:r>
            <a:r>
              <a:rPr lang="en-GB" dirty="0">
                <a:hlinkClick r:id="rId4"/>
              </a:rPr>
              <a:t>http://ec.europa.eu/regional_policy/bg/policy/themes/outermost-regions/</a:t>
            </a:r>
            <a:r>
              <a:rPr dirty="0"/>
              <a:t>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8047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/>
              <a:t>© </a:t>
            </a:r>
            <a:r>
              <a:rPr lang="en-GB" u="sng" dirty="0">
                <a:hlinkClick r:id="rId3"/>
              </a:rPr>
              <a:t>European Union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7527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© </a:t>
            </a:r>
            <a:r>
              <a:rPr lang="en-GB" u="sng" dirty="0">
                <a:hlinkClick r:id="rId3"/>
              </a:rPr>
              <a:t>European Union 2015 - European Parliament</a:t>
            </a:r>
            <a:endParaRPr lang="bg-BG" u="sng" dirty="0"/>
          </a:p>
          <a:p>
            <a:endParaRPr lang="bg-BG" u="sng" dirty="0"/>
          </a:p>
          <a:p>
            <a:r>
              <a:rPr dirty="0"/>
              <a:t>Контекст: </a:t>
            </a:r>
            <a:r>
              <a:rPr lang="en-US" dirty="0">
                <a:hlinkClick r:id="rId4"/>
              </a:rPr>
              <a:t>http://www.europarl.europa.eu/portal/bg</a:t>
            </a:r>
            <a:r>
              <a:rPr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4233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© European Union</a:t>
            </a:r>
            <a:endParaRPr lang="bg-BG" u="sng" dirty="0"/>
          </a:p>
          <a:p>
            <a:endParaRPr lang="bg-BG" u="sng" dirty="0"/>
          </a:p>
          <a:p>
            <a:r>
              <a:rPr dirty="0"/>
              <a:t>Контекст: </a:t>
            </a:r>
            <a:r>
              <a:rPr lang="en-US" dirty="0">
                <a:hlinkClick r:id="rId3"/>
              </a:rPr>
              <a:t>http://www.consilium.europa.eu/bg/home/</a:t>
            </a:r>
            <a:r>
              <a:rPr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22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34233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/>
              <a:t>© </a:t>
            </a:r>
            <a:r>
              <a:rPr lang="en-GB" u="sng" dirty="0">
                <a:hlinkClick r:id="rId3"/>
              </a:rPr>
              <a:t>Wikimedia Commons/sprklg</a:t>
            </a:r>
            <a:endParaRPr lang="bg-BG" u="sng" dirty="0"/>
          </a:p>
          <a:p>
            <a:pPr lvl="0"/>
            <a:endParaRPr lang="bg-BG" u="sng" dirty="0"/>
          </a:p>
          <a:p>
            <a:pPr lvl="0"/>
            <a:r>
              <a:rPr dirty="0"/>
              <a:t>Контекст: </a:t>
            </a:r>
            <a:br/>
            <a:r>
              <a:rPr lang="en-GB" dirty="0">
                <a:hlinkClick r:id="rId4"/>
              </a:rPr>
              <a:t>http://europa.eu/about-eu/institutions-bodies/court-justice/index_bg.htm</a:t>
            </a:r>
            <a:r>
              <a:rPr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23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17290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Tx/>
              <a:buAutoNum type="arabicParenR"/>
            </a:pPr>
            <a:r>
              <a:rPr dirty="0"/>
              <a:t>© </a:t>
            </a:r>
            <a:r>
              <a:rPr lang="en-GB" u="sng" dirty="0">
                <a:hlinkClick r:id="rId3"/>
              </a:rPr>
              <a:t>Wikimedia Commons/Victor Lopes</a:t>
            </a:r>
          </a:p>
          <a:p>
            <a:pPr marL="228600" lvl="0" indent="-228600">
              <a:buFontTx/>
              <a:buAutoNum type="arabicParenR"/>
            </a:pPr>
            <a:r>
              <a:rPr dirty="0"/>
              <a:t>© </a:t>
            </a:r>
            <a:r>
              <a:rPr lang="en-GB" u="sng" dirty="0">
                <a:hlinkClick r:id="rId4"/>
              </a:rPr>
              <a:t>Wikimedia Commons/Euseson</a:t>
            </a:r>
            <a:endParaRPr lang="bg-BG" u="sng" dirty="0"/>
          </a:p>
          <a:p>
            <a:pPr marL="228600" lvl="0" indent="-228600">
              <a:buFontTx/>
              <a:buAutoNum type="arabicParenR"/>
            </a:pPr>
            <a:endParaRPr lang="bg-BG" u="sng" dirty="0"/>
          </a:p>
          <a:p>
            <a:pPr lvl="0"/>
            <a:r>
              <a:rPr dirty="0"/>
              <a:t>Контекст: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dirty="0"/>
              <a:t>Европейска централна банка: </a:t>
            </a:r>
            <a:r>
              <a:rPr lang="de-DE" u="sng" dirty="0">
                <a:hlinkClick r:id="rId5"/>
              </a:rPr>
              <a:t>http://europa.eu/about-eu/institutions-bodies/ecb/index_bg.htm</a:t>
            </a:r>
            <a:r>
              <a:rPr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dirty="0"/>
              <a:t>Европейска сметна палата: </a:t>
            </a:r>
            <a:r>
              <a:rPr lang="de-DE" u="sng" dirty="0">
                <a:hlinkClick r:id="rId6"/>
              </a:rPr>
              <a:t>http://europa.eu/about-eu/institutions-bodies/court-auditors/index_bg.htm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17290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© European Union</a:t>
            </a:r>
            <a:endParaRPr lang="bg-BG" dirty="0"/>
          </a:p>
          <a:p>
            <a:endParaRPr lang="bg-BG" dirty="0"/>
          </a:p>
          <a:p>
            <a:r>
              <a:rPr dirty="0"/>
              <a:t>Контекст: </a:t>
            </a:r>
            <a:br>
              <a:rPr dirty="0"/>
            </a:br>
            <a:r>
              <a:rPr lang="en-US" dirty="0">
                <a:hlinkClick r:id="rId3"/>
              </a:rPr>
              <a:t>http://europa.eu/about-eu/countries/member-countries/index_bg.htm</a:t>
            </a:r>
            <a:r>
              <a:rPr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25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2362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© European Union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26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2362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©  fotolia/Christian Schwier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27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2362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28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306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5250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/>
              <a:t>© </a:t>
            </a:r>
            <a:r>
              <a:rPr lang="en-GB" u="sng" dirty="0">
                <a:hlinkClick r:id="rId3"/>
              </a:rPr>
              <a:t>Wikimedia Commons/Moonik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9343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© </a:t>
            </a:r>
            <a:r>
              <a:rPr lang="en-GB" u="sng" dirty="0">
                <a:hlinkClick r:id="rId3"/>
              </a:rPr>
              <a:t>Wikimedia Commons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9343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/>
              <a:t>© </a:t>
            </a:r>
            <a:r>
              <a:rPr lang="en-GB" u="sng" dirty="0">
                <a:hlinkClick r:id="rId3"/>
              </a:rPr>
              <a:t>Wikimedia Commons/Brianboulton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8295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dirty="0"/>
              <a:t>© </a:t>
            </a:r>
            <a:r>
              <a:rPr lang="en-GB" u="sng" dirty="0">
                <a:hlinkClick r:id="rId3"/>
              </a:rPr>
              <a:t>Wikimedia Commons/Ketounette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696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/>
              <a:t>© </a:t>
            </a:r>
            <a:r>
              <a:rPr lang="en-GB" u="sng" dirty="0">
                <a:hlinkClick r:id="rId3"/>
              </a:rPr>
              <a:t>Wikimedia Commons/M. Swierczynski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334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dirty="0"/>
              <a:t>© </a:t>
            </a:r>
            <a:r>
              <a:rPr lang="en-GB" u="sng" noProof="1">
                <a:hlinkClick r:id="rId3"/>
              </a:rPr>
              <a:t>Wikimedia</a:t>
            </a:r>
            <a:r>
              <a:rPr dirty="0"/>
              <a:t> </a:t>
            </a:r>
            <a:r>
              <a:rPr lang="en-GB" u="sng" dirty="0">
                <a:hlinkClick r:id="rId3"/>
              </a:rPr>
              <a:t>Commons/Eugen Nosko</a:t>
            </a:r>
            <a:endParaRPr lang="bg-BG" u="sng" dirty="0"/>
          </a:p>
          <a:p>
            <a:pPr lvl="0">
              <a:defRPr/>
            </a:pPr>
            <a:endParaRPr lang="bg-BG" u="sng" dirty="0"/>
          </a:p>
          <a:p>
            <a:pPr>
              <a:defRPr/>
            </a:pPr>
            <a:r>
              <a:rPr dirty="0"/>
              <a:t>Контекст: </a:t>
            </a:r>
            <a:r>
              <a:rPr lang="en-US" dirty="0">
                <a:hlinkClick r:id="rId4"/>
              </a:rPr>
              <a:t>http://europa.eu/about-eu/eu-history/index_bg.htm</a:t>
            </a:r>
            <a:r>
              <a:rPr dirty="0"/>
              <a:t>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39C1-435B-476D-B570-4FE97FB79DE6}" type="slidenum">
              <a:rPr lang="en-GB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33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962C-D9A0-4989-BB9D-EB5D8B52D2BF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FAFF-A4CC-468B-B987-45F90C289AA3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7E71-C0E3-4C47-90AC-FA7BF75EDD4E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1F8E-4598-430F-9798-AF76F5613559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32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0780-0945-4E30-AB33-192E6F0F2582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41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3BB6-B15E-4FD9-AD33-9775DB11399C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65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48BD-C811-43EB-9357-56ED9A6BACB1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21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882-6D3B-47B1-9045-7C73B25F365A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048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8AE9-1E56-4EB4-9C13-8B683B2AB445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339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BDCF-47F4-400A-BE6A-62116DE3A95E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7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C184-00C0-42D6-9BB4-132BB73BC19F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6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3FC6-76A5-4E1D-A437-EA098268BAD3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384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B79D-891E-4B2D-BB59-FB06EAE7D282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62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5290-2F56-43C3-A8F6-D4C559CF4F1C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9449-6505-4A45-AD02-F1B3946831A1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BB8A-FB88-44A1-AAB6-8101702545F6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65C3-0D00-4CF0-8F7C-AEBB26F2A93C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FC2C4-8A3C-43FB-9E8F-50B80C42F79E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2BD-E763-4BDE-BF44-6164E0CE894F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8FF4-B363-452D-AD3A-7B0B5D469FB8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GB" noProof="0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noProof="0" dirty="0"/>
              <a:t>Click to edit Master text styles</a:t>
            </a:r>
          </a:p>
          <a:p>
            <a:pPr lvl="1" eaLnBrk="1" latinLnBrk="0" hangingPunct="1"/>
            <a:r>
              <a:rPr kumimoji="0" lang="en-GB" noProof="0" dirty="0"/>
              <a:t>Second level</a:t>
            </a:r>
          </a:p>
          <a:p>
            <a:pPr lvl="2" eaLnBrk="1" latinLnBrk="0" hangingPunct="1"/>
            <a:r>
              <a:rPr kumimoji="0" lang="en-GB" dirty="0"/>
              <a:t>Third level</a:t>
            </a:r>
          </a:p>
          <a:p>
            <a:pPr lvl="3" eaLnBrk="1" latinLnBrk="0" hangingPunct="1"/>
            <a:r>
              <a:rPr kumimoji="0" lang="en-GB" dirty="0"/>
              <a:t>Fourth level</a:t>
            </a:r>
          </a:p>
          <a:p>
            <a:pPr lvl="4" eaLnBrk="1" latinLnBrk="0" hangingPunct="1"/>
            <a:r>
              <a:rPr kumimoji="0" lang="en-GB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7C1A30-7968-4AA4-B3A2-FA71A2C1AA34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2BF704-2F24-45CB-80D7-1AA64E5561ED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0" r:id="rId2"/>
    <p:sldLayoutId id="214748377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C0F8-90DC-4AC4-B5C6-A0CB85E1DBD8}" type="datetime1">
              <a:rPr lang="en-GB" smtClean="0"/>
              <a:t>18/05/2018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A2C6-1C58-47D3-A54F-F7353B55D3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7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1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michel67/18928319584/in/photolist-uQCzXE-uWDC3n-vf4n1D-wcmguc-vSmiUA-v5W8VP-w2tm4Z-v1hYNj-vWWG6i-vCKvEW-vAUJnA-vMtAot-vJMqVu-uTkhFG-vZ1fke-qEiKaX-vwYNjs-w7DLhy-vZoVF1-vUS4jy-vuAxmN-vWFkhA-w7dzaJ-w3QvRh-v1roLx-vXis66-vWxTGz-vSCdE7-vMbye2-vH4SpE-vMwWUD-wbSJJy-vUT5ky-vRrQVf-vTTL9H-uWukFy-vH9qQd-vaAyvm-v7orx4-w243uH-v536ko-w1qcKh-vCCPvw-uWvjiw-vTTFrX-vSJSz3-vLJojD-vV58ya-vCb7WX-vPUdX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Colors" Target="../diagrams/colors17.xml"/><Relationship Id="rId18" Type="http://schemas.openxmlformats.org/officeDocument/2006/relationships/diagramColors" Target="../diagrams/colors18.xml"/><Relationship Id="rId26" Type="http://schemas.openxmlformats.org/officeDocument/2006/relationships/diagramData" Target="../diagrams/data20.xml"/><Relationship Id="rId3" Type="http://schemas.openxmlformats.org/officeDocument/2006/relationships/diagramData" Target="../diagrams/data16.xml"/><Relationship Id="rId21" Type="http://schemas.openxmlformats.org/officeDocument/2006/relationships/diagramData" Target="../diagrams/data19.xml"/><Relationship Id="rId7" Type="http://schemas.microsoft.com/office/2007/relationships/diagramDrawing" Target="../diagrams/drawing16.xml"/><Relationship Id="rId12" Type="http://schemas.openxmlformats.org/officeDocument/2006/relationships/diagramQuickStyle" Target="../diagrams/quickStyle17.xml"/><Relationship Id="rId17" Type="http://schemas.openxmlformats.org/officeDocument/2006/relationships/diagramQuickStyle" Target="../diagrams/quickStyle18.xml"/><Relationship Id="rId25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6" Type="http://schemas.openxmlformats.org/officeDocument/2006/relationships/diagramLayout" Target="../diagrams/layout18.xml"/><Relationship Id="rId20" Type="http://schemas.openxmlformats.org/officeDocument/2006/relationships/image" Target="../media/image27.jpeg"/><Relationship Id="rId29" Type="http://schemas.openxmlformats.org/officeDocument/2006/relationships/diagramColors" Target="../diagrams/colors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11" Type="http://schemas.openxmlformats.org/officeDocument/2006/relationships/diagramLayout" Target="../diagrams/layout17.xml"/><Relationship Id="rId24" Type="http://schemas.openxmlformats.org/officeDocument/2006/relationships/diagramColors" Target="../diagrams/colors19.xml"/><Relationship Id="rId32" Type="http://schemas.openxmlformats.org/officeDocument/2006/relationships/image" Target="../media/image29.jpeg"/><Relationship Id="rId5" Type="http://schemas.openxmlformats.org/officeDocument/2006/relationships/diagramQuickStyle" Target="../diagrams/quickStyle16.xml"/><Relationship Id="rId15" Type="http://schemas.openxmlformats.org/officeDocument/2006/relationships/diagramData" Target="../diagrams/data18.xml"/><Relationship Id="rId23" Type="http://schemas.openxmlformats.org/officeDocument/2006/relationships/diagramQuickStyle" Target="../diagrams/quickStyle19.xml"/><Relationship Id="rId28" Type="http://schemas.openxmlformats.org/officeDocument/2006/relationships/diagramQuickStyle" Target="../diagrams/quickStyle20.xml"/><Relationship Id="rId10" Type="http://schemas.openxmlformats.org/officeDocument/2006/relationships/diagramData" Target="../diagrams/data17.xml"/><Relationship Id="rId19" Type="http://schemas.microsoft.com/office/2007/relationships/diagramDrawing" Target="../diagrams/drawing18.xml"/><Relationship Id="rId31" Type="http://schemas.openxmlformats.org/officeDocument/2006/relationships/image" Target="../media/image28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26.jpeg"/><Relationship Id="rId14" Type="http://schemas.microsoft.com/office/2007/relationships/diagramDrawing" Target="../diagrams/drawing17.xml"/><Relationship Id="rId22" Type="http://schemas.openxmlformats.org/officeDocument/2006/relationships/diagramLayout" Target="../diagrams/layout19.xml"/><Relationship Id="rId27" Type="http://schemas.openxmlformats.org/officeDocument/2006/relationships/diagramLayout" Target="../diagrams/layout20.xml"/><Relationship Id="rId30" Type="http://schemas.microsoft.com/office/2007/relationships/diagramDrawing" Target="../diagrams/drawin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33.jp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37.jpe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://europa.eu/teachers-corner/age-ranks/ages-12-15_bg" TargetMode="Externa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hyperlink" Target="http://europa.eu/teachers-corner/home_b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" Type="http://schemas.openxmlformats.org/officeDocument/2006/relationships/image" Target="../media/image4.jp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diagramData" Target="../diagrams/data6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0" y="2636912"/>
            <a:ext cx="4518643" cy="338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34136" cy="1152128"/>
          </a:xfrm>
          <a:ln>
            <a:noFill/>
          </a:ln>
        </p:spPr>
        <p:txBody>
          <a:bodyPr>
            <a:prstTxWarp prst="textArchUp">
              <a:avLst>
                <a:gd name="adj" fmla="val 10294474"/>
              </a:avLst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bg-BG" sz="6600" dirty="0">
                <a:solidFill>
                  <a:schemeClr val="accent2">
                    <a:lumMod val="75000"/>
                  </a:schemeClr>
                </a:solidFill>
              </a:rPr>
              <a:t>Европа накратко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7108" y="3672000"/>
            <a:ext cx="1557805" cy="1152127"/>
          </a:xfrm>
          <a:prstGeom prst="ellipse">
            <a:avLst/>
          </a:prstGeom>
          <a:ln w="28575" cap="rnd">
            <a:solidFill>
              <a:srgbClr val="8FB5E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4000" y="1620000"/>
            <a:ext cx="6352023" cy="4697851"/>
          </a:xfrm>
          <a:prstGeom prst="ellipse">
            <a:avLst/>
          </a:prstGeom>
          <a:ln w="63500" cap="rnd">
            <a:solidFill>
              <a:srgbClr val="8FB5E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ts val="4000"/>
              </a:lnSpc>
            </a:pPr>
            <a:r>
              <a:rPr lang="en-GB" sz="4300" dirty="0"/>
              <a:t>Европейска общност за въглища и стомана</a:t>
            </a:r>
            <a:endParaRPr lang="bg-BG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2000"/>
            <a:ext cx="4186808" cy="360924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bg-BG" sz="5500" dirty="0">
                <a:latin typeface="+mj-lt"/>
              </a:rPr>
              <a:t>Ето защо шест европейски държави </a:t>
            </a:r>
            <a:r>
              <a:rPr lang="bg-BG" sz="4200" dirty="0">
                <a:solidFill>
                  <a:srgbClr val="0070C0"/>
                </a:solidFill>
                <a:latin typeface="+mj-lt"/>
              </a:rPr>
              <a:t>(Белгия, Германия, Италия, Люксембург, Нидерландия и Франция) </a:t>
            </a:r>
            <a:br>
              <a:rPr lang="bg-BG" sz="4200" dirty="0">
                <a:solidFill>
                  <a:srgbClr val="0070C0"/>
                </a:solidFill>
                <a:latin typeface="+mj-lt"/>
              </a:rPr>
            </a:br>
            <a:r>
              <a:rPr lang="bg-BG" sz="5500" dirty="0">
                <a:latin typeface="+mj-lt"/>
              </a:rPr>
              <a:t>се споразумяха да обединят своите </a:t>
            </a:r>
            <a:r>
              <a:rPr lang="bg-BG" sz="5500" dirty="0" err="1">
                <a:latin typeface="+mj-lt"/>
              </a:rPr>
              <a:t>въгледобивни</a:t>
            </a:r>
            <a:r>
              <a:rPr lang="bg-BG" sz="5500" dirty="0">
                <a:latin typeface="+mj-lt"/>
              </a:rPr>
              <a:t> и стоманодобивни индустрии.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bg-BG" sz="5500" dirty="0">
                <a:latin typeface="+mj-lt"/>
              </a:rPr>
              <a:t>Те създадоха </a:t>
            </a:r>
            <a:br>
              <a:rPr lang="bg-BG" sz="5500" dirty="0">
                <a:latin typeface="+mj-lt"/>
              </a:rPr>
            </a:br>
            <a:r>
              <a:rPr lang="bg-BG" sz="5500" dirty="0">
                <a:solidFill>
                  <a:srgbClr val="0070C0"/>
                </a:solidFill>
                <a:latin typeface="+mj-lt"/>
              </a:rPr>
              <a:t>Европейска общност за въглища и стомана.</a:t>
            </a:r>
          </a:p>
          <a:p>
            <a:pPr marL="0" indent="0">
              <a:spcBef>
                <a:spcPts val="1200"/>
              </a:spcBef>
              <a:buNone/>
            </a:pPr>
            <a:endParaRPr lang="bg-BG" sz="22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2365844"/>
              </p:ext>
            </p:extLst>
          </p:nvPr>
        </p:nvGraphicFramePr>
        <p:xfrm>
          <a:off x="4648200" y="1772816"/>
          <a:ext cx="4316288" cy="46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45191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sz="4200" dirty="0"/>
              <a:t>Европейска икономическа общност</a:t>
            </a:r>
            <a:endParaRPr lang="bg-BG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8000"/>
            <a:ext cx="4258816" cy="411328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100" dirty="0">
                <a:latin typeface="+mj-lt"/>
              </a:rPr>
              <a:t>Разбирателството между шестте държави бе толкова добро, че те решиха да направят още една крачка и да създадат </a:t>
            </a:r>
            <a:r>
              <a:rPr lang="en-GB" sz="2100" dirty="0">
                <a:solidFill>
                  <a:srgbClr val="0070C0"/>
                </a:solidFill>
                <a:latin typeface="+mj-lt"/>
              </a:rPr>
              <a:t>Европейската икономическа общност (ЕИО)</a:t>
            </a:r>
            <a:r>
              <a:rPr lang="en-GB" sz="2100" dirty="0">
                <a:latin typeface="+mj-lt"/>
              </a:rPr>
              <a:t>.</a:t>
            </a:r>
            <a:r>
              <a:rPr lang="en-GB" sz="21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>
                <a:latin typeface="+mj-lt"/>
              </a:rPr>
              <a:t>Основната идея бе да се създаде </a:t>
            </a:r>
            <a:r>
              <a:rPr lang="en-GB" sz="2100" dirty="0">
                <a:solidFill>
                  <a:srgbClr val="0070C0"/>
                </a:solidFill>
                <a:latin typeface="+mj-lt"/>
              </a:rPr>
              <a:t>„общ пазар“</a:t>
            </a:r>
            <a:r>
              <a:rPr lang="en-GB" sz="2100" dirty="0">
                <a:latin typeface="+mj-lt"/>
              </a:rPr>
              <a:t>.</a:t>
            </a:r>
            <a:r>
              <a:rPr lang="en-GB" sz="21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sz="2100" dirty="0">
                <a:latin typeface="+mj-lt"/>
              </a:rPr>
              <a:t>Това означава премахване на всички национални пречки пред свободната търговия, като например граничните проверки и митата — сякаш Европа е една страна. </a:t>
            </a:r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5527404"/>
              </p:ext>
            </p:extLst>
          </p:nvPr>
        </p:nvGraphicFramePr>
        <p:xfrm>
          <a:off x="4648200" y="1700808"/>
          <a:ext cx="4316288" cy="465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2384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GB" sz="4200" dirty="0"/>
              <a:t>Не само икономика 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12</a:t>
            </a:fld>
            <a:endParaRPr lang="bg-B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5646952"/>
              </p:ext>
            </p:extLst>
          </p:nvPr>
        </p:nvGraphicFramePr>
        <p:xfrm>
          <a:off x="5868144" y="764704"/>
          <a:ext cx="27363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utoShape 7" descr="File:Øresund Bridge - Øresund crop.jpg"/>
          <p:cNvSpPr>
            <a:spLocks noChangeAspect="1" noChangeArrowheads="1"/>
          </p:cNvSpPr>
          <p:nvPr/>
        </p:nvSpPr>
        <p:spPr bwMode="auto">
          <a:xfrm>
            <a:off x="155575" y="-1012825"/>
            <a:ext cx="7620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graphicFrame>
        <p:nvGraphicFramePr>
          <p:cNvPr id="2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728932"/>
              </p:ext>
            </p:extLst>
          </p:nvPr>
        </p:nvGraphicFramePr>
        <p:xfrm>
          <a:off x="155575" y="4005064"/>
          <a:ext cx="8817569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810" y="1628800"/>
            <a:ext cx="585338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100" dirty="0">
                <a:latin typeface="+mj-lt"/>
              </a:rPr>
              <a:t>През годините все повече и повече</a:t>
            </a:r>
            <a:br>
              <a:rPr sz="2100" dirty="0">
                <a:latin typeface="+mj-lt"/>
              </a:rPr>
            </a:br>
            <a:r>
              <a:rPr lang="en-GB" sz="2100" dirty="0">
                <a:latin typeface="+mj-lt"/>
              </a:rPr>
              <a:t>държави се присъединиха към ЕИО. </a:t>
            </a:r>
          </a:p>
          <a:p>
            <a:r>
              <a:rPr sz="2100" dirty="0">
                <a:latin typeface="+mj-lt"/>
              </a:rPr>
              <a:t>Те започнаха да работят заедно</a:t>
            </a:r>
            <a:br>
              <a:rPr sz="2100" dirty="0">
                <a:latin typeface="+mj-lt"/>
              </a:rPr>
            </a:br>
            <a:r>
              <a:rPr lang="en-GB" sz="2100" dirty="0">
                <a:latin typeface="+mj-lt"/>
              </a:rPr>
              <a:t>в много други области, например </a:t>
            </a:r>
            <a:endParaRPr lang="bg-BG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</a:rPr>
              <a:t> за опазването на околната среда, </a:t>
            </a:r>
            <a:endParaRPr lang="bg-BG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</a:rPr>
              <a:t>за изграждането на по-добри </a:t>
            </a:r>
            <a:r>
              <a:rPr lang="en-GB" sz="2100" dirty="0" err="1">
                <a:latin typeface="+mj-lt"/>
              </a:rPr>
              <a:t>пътища</a:t>
            </a:r>
            <a:r>
              <a:rPr lang="en-GB" sz="2100" dirty="0">
                <a:latin typeface="+mj-lt"/>
              </a:rPr>
              <a:t> </a:t>
            </a:r>
            <a:br>
              <a:rPr lang="en-GB" sz="2100" dirty="0">
                <a:latin typeface="+mj-lt"/>
              </a:rPr>
            </a:br>
            <a:r>
              <a:rPr lang="en-GB" sz="2100" dirty="0">
                <a:latin typeface="+mj-lt"/>
              </a:rPr>
              <a:t>и железопътни линии в цяла Европа.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92280" y="3717031"/>
            <a:ext cx="1200928" cy="1653503"/>
          </a:xfrm>
          <a:prstGeom prst="rect">
            <a:avLst/>
          </a:prstGeom>
          <a:blipFill rotWithShape="1"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956" b="98030" l="0" r="100000">
                          <a14:foregroundMark x1="48795" y1="95434" x2="49398" y2="96804"/>
                          <a14:foregroundMark x1="56627" y1="95434" x2="56627" y2="95434"/>
                          <a14:foregroundMark x1="49398" y1="91324" x2="51205" y2="96347"/>
                          <a14:foregroundMark x1="54217" y1="96804" x2="54217" y2="96804"/>
                          <a14:backgroundMark x1="3012" y1="78082" x2="3012" y2="78082"/>
                          <a14:backgroundMark x1="13855" y1="75342" x2="13855" y2="75342"/>
                          <a14:backgroundMark x1="19880" y1="87671" x2="19880" y2="87671"/>
                          <a14:backgroundMark x1="3614" y1="52968" x2="26506" y2="84475"/>
                          <a14:backgroundMark x1="93373" y1="68493" x2="70482" y2="922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66075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53802 -0.07269 C -0.64983 -0.10672 -0.68802 -0.15949 -0.67188 -0.20394 C -0.65556 -0.24838 -0.60035 -0.30116 -0.4401 -0.33959 C -0.4401 -0.33935 0.29045 -0.43449 0.29045 -0.4342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4500" dirty="0"/>
              <a:t>Падането на „желязната завеса“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50422"/>
            <a:ext cx="4032448" cy="457492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000" dirty="0">
                <a:latin typeface="+mj-lt"/>
              </a:rPr>
              <a:t>През 1989 г. държавите в Централна и Източна Европа се освободиха от комунистическия режим. Неестественото разделение между източните и западните части на Европа — 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„желязната завеса“</a:t>
            </a:r>
            <a:r>
              <a:rPr lang="en-GB" sz="2000" dirty="0">
                <a:latin typeface="+mj-lt"/>
              </a:rPr>
              <a:t>, престана да съществува.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>
                <a:latin typeface="+mj-lt"/>
              </a:rPr>
              <a:t>Възвърналите си свободата страни подложиха на реформи своите закони и икономики и се присъединиха към ЕС. Понастоящем ЕС наброява 28 държави членки. </a:t>
            </a:r>
            <a:endParaRPr lang="bg-BG" sz="2000" dirty="0">
              <a:latin typeface="+mj-lt"/>
            </a:endParaRPr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8883270"/>
              </p:ext>
            </p:extLst>
          </p:nvPr>
        </p:nvGraphicFramePr>
        <p:xfrm>
          <a:off x="4716016" y="1916832"/>
          <a:ext cx="4244280" cy="458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50787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 anchor="ctr">
            <a:noAutofit/>
          </a:bodyPr>
          <a:lstStyle/>
          <a:p>
            <a:r>
              <a:rPr lang="en-GB" sz="3900" noProof="1"/>
              <a:t>Какво прави днес Европейският съюз?</a:t>
            </a:r>
            <a:endParaRPr lang="bg-BG" sz="3900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351374" cy="93610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900" dirty="0">
                <a:latin typeface="+mj-lt"/>
              </a:rPr>
              <a:t>ЕС се опитва да направи живота по-добър за всички нас. Нека видим няколко примера.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14</a:t>
            </a:fld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4941168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000" dirty="0">
                <a:solidFill>
                  <a:schemeClr val="bg1"/>
                </a:solidFill>
              </a:rPr>
              <a:t>: </a:t>
            </a:r>
            <a:endParaRPr lang="bg-BG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2612096"/>
            <a:ext cx="4351374" cy="156712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sz="1900" b="1" dirty="0">
                <a:latin typeface="+mj-lt"/>
              </a:rPr>
              <a:t>Пари</a:t>
            </a:r>
            <a:br>
              <a:rPr sz="1900" dirty="0">
                <a:latin typeface="+mj-lt"/>
              </a:rPr>
            </a:br>
            <a:r>
              <a:rPr lang="bg-BG" sz="1800" dirty="0">
                <a:latin typeface="+mj-lt"/>
              </a:rPr>
              <a:t>Преди години всяка държава в Европа имаше свои собствени пари, или „валута“. Сега много държави от ЕС използват една-единствена валута — еврото.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46910" y="4607344"/>
            <a:ext cx="4038600" cy="16561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 2"/>
              <a:buNone/>
            </a:pPr>
            <a:r>
              <a:rPr lang="en-GB" sz="1900" b="1" dirty="0">
                <a:latin typeface="+mj-lt"/>
              </a:rPr>
              <a:t>Свобода за младите хора</a:t>
            </a:r>
            <a:br>
              <a:rPr sz="1900" dirty="0">
                <a:latin typeface="+mj-lt"/>
              </a:rPr>
            </a:br>
            <a:r>
              <a:rPr lang="en-GB" sz="1900" dirty="0">
                <a:latin typeface="+mj-lt"/>
              </a:rPr>
              <a:t>ЕС подкрепя младите хора, които искат да учат или да се обучават известно време в друга европейска държава. (Еразъм+)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347892"/>
            <a:ext cx="3228155" cy="194698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00" y="1832600"/>
            <a:ext cx="3758157" cy="250152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307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 anchor="ctr">
            <a:noAutofit/>
          </a:bodyPr>
          <a:lstStyle/>
          <a:p>
            <a:r>
              <a:rPr lang="en-GB" sz="3900" dirty="0"/>
              <a:t>Какво прави днес Европейският съюз?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15</a:t>
            </a:fld>
            <a:endParaRPr lang="bg-BG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41919" y="5260972"/>
            <a:ext cx="4094577" cy="124213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sz="1900" b="1" dirty="0">
                <a:latin typeface="+mj-lt"/>
              </a:rPr>
              <a:t>Действия по климата</a:t>
            </a:r>
            <a:br>
              <a:rPr sz="1900" dirty="0">
                <a:latin typeface="+mj-lt"/>
              </a:rPr>
            </a:br>
            <a:r>
              <a:rPr lang="en-GB" sz="1800" dirty="0">
                <a:latin typeface="+mj-lt"/>
              </a:rPr>
              <a:t>В международните преговори във връзка с изменението на климата Европейският съюз говори с един глас.</a:t>
            </a:r>
            <a:endParaRPr lang="bg-BG" sz="1800" dirty="0">
              <a:latin typeface="+mj-lt"/>
            </a:endParaRPr>
          </a:p>
        </p:txBody>
      </p:sp>
      <p:pic>
        <p:nvPicPr>
          <p:cNvPr id="16" name="Picture 1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89" y="1916832"/>
            <a:ext cx="3168352" cy="3184657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98144" y="5445224"/>
            <a:ext cx="3635026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+mj-lt"/>
              </a:rPr>
              <a:t>Искаш ли да станеш готвач в ресторант? </a:t>
            </a:r>
            <a:br>
              <a:rPr dirty="0">
                <a:latin typeface="+mj-lt"/>
              </a:rPr>
            </a:br>
            <a:r>
              <a:rPr lang="en-GB" sz="1400" b="1" dirty="0">
                <a:latin typeface="+mj-lt"/>
              </a:rPr>
              <a:t>Защо да не поработиш в друга държава от ЕС, за да откриеш тайните на нейната кухня?</a:t>
            </a:r>
            <a:endParaRPr lang="bg-BG" sz="14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708920"/>
            <a:ext cx="3635026" cy="257291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04927" y="1628800"/>
            <a:ext cx="4436992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bg-BG" sz="1900" b="1" dirty="0">
                <a:latin typeface="+mj-lt"/>
              </a:rPr>
              <a:t>Свобода за работещите</a:t>
            </a:r>
            <a:br>
              <a:rPr lang="bg-BG" sz="1900" dirty="0">
                <a:latin typeface="+mj-lt"/>
              </a:rPr>
            </a:br>
            <a:r>
              <a:rPr lang="bg-BG" sz="1800" dirty="0">
                <a:latin typeface="+mj-lt"/>
              </a:rPr>
              <a:t>Европейските граждани могат да живеят </a:t>
            </a:r>
            <a:br>
              <a:rPr lang="de-DE" sz="1800" dirty="0">
                <a:latin typeface="+mj-lt"/>
              </a:rPr>
            </a:br>
            <a:r>
              <a:rPr lang="bg-BG" sz="1800" dirty="0">
                <a:latin typeface="+mj-lt"/>
              </a:rPr>
              <a:t>и работят в държава от ЕС по техен избор.</a:t>
            </a:r>
          </a:p>
        </p:txBody>
      </p:sp>
    </p:spTree>
    <p:extLst>
      <p:ext uri="{BB962C8B-B14F-4D97-AF65-F5344CB8AC3E}">
        <p14:creationId xmlns:p14="http://schemas.microsoft.com/office/powerpoint/2010/main" val="1388520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 anchor="ctr">
            <a:noAutofit/>
          </a:bodyPr>
          <a:lstStyle/>
          <a:p>
            <a:r>
              <a:rPr lang="en-GB" sz="3900" dirty="0"/>
              <a:t>Какво прави днес Европейският съюз?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16</a:t>
            </a:fld>
            <a:endParaRPr lang="bg-BG" dirty="0"/>
          </a:p>
        </p:txBody>
      </p:sp>
      <p:sp>
        <p:nvSpPr>
          <p:cNvPr id="11" name="Content Placeholder 7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320480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1800" b="1" dirty="0">
                <a:latin typeface="+mj-lt"/>
              </a:rPr>
              <a:t>Подпомагане на по-бедните райони </a:t>
            </a:r>
            <a:br>
              <a:rPr lang="bg-BG" sz="1750" dirty="0">
                <a:latin typeface="+mj-lt"/>
              </a:rPr>
            </a:br>
            <a:r>
              <a:rPr lang="bg-BG" sz="1700" dirty="0">
                <a:latin typeface="+mj-lt"/>
              </a:rPr>
              <a:t>Някои области на Европа се нуждаят от пари за изграждането на нови пътища и железопътни линии. На други места много хора търсят работа. </a:t>
            </a:r>
            <a:br>
              <a:rPr lang="bg-BG" sz="1700" dirty="0">
                <a:latin typeface="+mj-lt"/>
              </a:rPr>
            </a:br>
            <a:r>
              <a:rPr lang="bg-BG" sz="1700" dirty="0">
                <a:latin typeface="+mj-lt"/>
              </a:rPr>
              <a:t>ЕС предоставя финансиране на конкретни проекти за посрещане на тези нужди.</a:t>
            </a:r>
            <a:endParaRPr lang="bg-BG" sz="17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47869" y="4408550"/>
            <a:ext cx="3708920" cy="17281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50" b="1" dirty="0">
                <a:latin typeface="+mj-lt"/>
              </a:rPr>
              <a:t>Помощ за съседните държави</a:t>
            </a:r>
          </a:p>
          <a:p>
            <a:pPr marL="0" indent="0">
              <a:buNone/>
            </a:pPr>
            <a:r>
              <a:rPr lang="en-GB" sz="1750" dirty="0">
                <a:latin typeface="+mj-lt"/>
              </a:rPr>
              <a:t>ЕС подпомага други държави за подобряването на училищата, болниците и социалната защита. Лида и Алина от Молдова са се възползвали от това.</a:t>
            </a:r>
            <a:endParaRPr lang="bg-BG" sz="175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00" y="6016084"/>
            <a:ext cx="3672000" cy="468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Пречиствателна станция за отпадни води в Хърватия, финансирана с помощта на средства от ЕС.</a:t>
            </a:r>
            <a:endParaRPr lang="bg-BG" sz="1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8329" y="1873666"/>
            <a:ext cx="3618460" cy="241230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501008"/>
            <a:ext cx="3672000" cy="236741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65360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/>
          <p:cNvGrpSpPr/>
          <p:nvPr/>
        </p:nvGrpSpPr>
        <p:grpSpPr>
          <a:xfrm>
            <a:off x="4641608" y="1818836"/>
            <a:ext cx="4088926" cy="1614913"/>
            <a:chOff x="4650500" y="1814087"/>
            <a:chExt cx="4059100" cy="1614913"/>
          </a:xfrm>
        </p:grpSpPr>
        <p:graphicFrame>
          <p:nvGraphicFramePr>
            <p:cNvPr id="27" name="Diagram 26"/>
            <p:cNvGraphicFramePr/>
            <p:nvPr>
              <p:extLst>
                <p:ext uri="{D42A27DB-BD31-4B8C-83A1-F6EECF244321}">
                  <p14:modId xmlns:p14="http://schemas.microsoft.com/office/powerpoint/2010/main" val="2934306507"/>
                </p:ext>
              </p:extLst>
            </p:nvPr>
          </p:nvGraphicFramePr>
          <p:xfrm>
            <a:off x="4650500" y="1814087"/>
            <a:ext cx="1800201" cy="16149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536" y="1923956"/>
              <a:ext cx="2083064" cy="1501306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 anchor="ctr">
            <a:noAutofit/>
          </a:bodyPr>
          <a:lstStyle/>
          <a:p>
            <a:r>
              <a:rPr lang="en-GB" sz="3900" dirty="0"/>
              <a:t>Какво прави днес Европейският съюз?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17</a:t>
            </a:fld>
            <a:endParaRPr lang="bg-BG" dirty="0"/>
          </a:p>
        </p:txBody>
      </p:sp>
      <p:sp>
        <p:nvSpPr>
          <p:cNvPr id="11" name="Content Placeholder 7"/>
          <p:cNvSpPr>
            <a:spLocks noGrp="1"/>
          </p:cNvSpPr>
          <p:nvPr>
            <p:ph sz="half" idx="1"/>
          </p:nvPr>
        </p:nvSpPr>
        <p:spPr>
          <a:xfrm>
            <a:off x="437575" y="1532661"/>
            <a:ext cx="4248472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Има още много неща, които ЕС прави днес:</a:t>
            </a:r>
          </a:p>
          <a:p>
            <a:pPr marL="0" indent="0">
              <a:buNone/>
            </a:pPr>
            <a:endParaRPr lang="bg-BG" sz="1800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39552" y="2364411"/>
            <a:ext cx="3600400" cy="1620000"/>
            <a:chOff x="539552" y="2364411"/>
            <a:chExt cx="3573970" cy="1620000"/>
          </a:xfrm>
          <a:effectLst/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6966" y="2420215"/>
              <a:ext cx="1566556" cy="1508391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  <a:effectLst/>
          </p:spPr>
        </p:pic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1613555152"/>
                </p:ext>
              </p:extLst>
            </p:nvPr>
          </p:nvGraphicFramePr>
          <p:xfrm>
            <a:off x="539552" y="2364411"/>
            <a:ext cx="1620000" cy="16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grpSp>
        <p:nvGrpSpPr>
          <p:cNvPr id="1028" name="Group 1027"/>
          <p:cNvGrpSpPr/>
          <p:nvPr/>
        </p:nvGrpSpPr>
        <p:grpSpPr>
          <a:xfrm>
            <a:off x="251520" y="4083060"/>
            <a:ext cx="4032723" cy="2013013"/>
            <a:chOff x="251520" y="4083060"/>
            <a:chExt cx="4032723" cy="2013013"/>
          </a:xfrm>
        </p:grpSpPr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2329300040"/>
                </p:ext>
              </p:extLst>
            </p:nvPr>
          </p:nvGraphicFramePr>
          <p:xfrm>
            <a:off x="251520" y="4083060"/>
            <a:ext cx="2037251" cy="20130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6243" y="4293096"/>
              <a:ext cx="1908000" cy="1699147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</p:grpSp>
      <p:graphicFrame>
        <p:nvGraphicFramePr>
          <p:cNvPr id="1035" name="Diagram 1034"/>
          <p:cNvGraphicFramePr/>
          <p:nvPr>
            <p:extLst>
              <p:ext uri="{D42A27DB-BD31-4B8C-83A1-F6EECF244321}">
                <p14:modId xmlns:p14="http://schemas.microsoft.com/office/powerpoint/2010/main" val="1815752272"/>
              </p:ext>
            </p:extLst>
          </p:nvPr>
        </p:nvGraphicFramePr>
        <p:xfrm>
          <a:off x="4427984" y="5301208"/>
          <a:ext cx="4608512" cy="106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pSp>
        <p:nvGrpSpPr>
          <p:cNvPr id="1032" name="Group 1031"/>
          <p:cNvGrpSpPr/>
          <p:nvPr/>
        </p:nvGrpSpPr>
        <p:grpSpPr>
          <a:xfrm>
            <a:off x="4788025" y="3458222"/>
            <a:ext cx="3941582" cy="1626962"/>
            <a:chOff x="4824208" y="3429000"/>
            <a:chExt cx="3905397" cy="1626962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784462596"/>
                </p:ext>
              </p:extLst>
            </p:nvPr>
          </p:nvGraphicFramePr>
          <p:xfrm>
            <a:off x="4824208" y="3429000"/>
            <a:ext cx="1620000" cy="16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6" r:lo="rId27" r:qs="rId28" r:cs="rId29"/>
            </a:graphicData>
          </a:graphic>
        </p:graphicFrame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842" y="3429000"/>
              <a:ext cx="2083763" cy="1626962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206" y="1880778"/>
            <a:ext cx="2159999" cy="324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8939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graphicEl>
                                              <a:dgm id="{70C5F0A6-C33B-40EA-BC88-57ED33407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5">
                                            <p:graphicEl>
                                              <a:dgm id="{70C5F0A6-C33B-40EA-BC88-57ED33407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5">
                                            <p:graphicEl>
                                              <a:dgm id="{70C5F0A6-C33B-40EA-BC88-57ED33407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5">
                                            <p:graphicEl>
                                              <a:dgm id="{70C5F0A6-C33B-40EA-BC88-57ED33407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5">
                                            <p:graphicEl>
                                              <a:dgm id="{70C5F0A6-C33B-40EA-BC88-57ED33407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graphicEl>
                                              <a:dgm id="{01006560-F9B5-4FB6-B3BB-CD94312AC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5">
                                            <p:graphicEl>
                                              <a:dgm id="{01006560-F9B5-4FB6-B3BB-CD94312AC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5">
                                            <p:graphicEl>
                                              <a:dgm id="{01006560-F9B5-4FB6-B3BB-CD94312AC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5">
                                            <p:graphicEl>
                                              <a:dgm id="{01006560-F9B5-4FB6-B3BB-CD94312AC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5">
                                            <p:graphicEl>
                                              <a:dgm id="{01006560-F9B5-4FB6-B3BB-CD94312AC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graphicEl>
                                              <a:dgm id="{ABB86B85-F81C-46FF-9A4F-B542AB72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5">
                                            <p:graphicEl>
                                              <a:dgm id="{ABB86B85-F81C-46FF-9A4F-B542AB72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5">
                                            <p:graphicEl>
                                              <a:dgm id="{ABB86B85-F81C-46FF-9A4F-B542AB72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5">
                                            <p:graphicEl>
                                              <a:dgm id="{ABB86B85-F81C-46FF-9A4F-B542AB721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5">
                                            <p:graphicEl>
                                              <a:dgm id="{ABB86B85-F81C-46FF-9A4F-B542AB721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graphicEl>
                                              <a:dgm id="{D9A68FCA-8BBF-45AD-8F78-7322E3653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5">
                                            <p:graphicEl>
                                              <a:dgm id="{D9A68FCA-8BBF-45AD-8F78-7322E3653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5">
                                            <p:graphicEl>
                                              <a:dgm id="{D9A68FCA-8BBF-45AD-8F78-7322E3653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5">
                                            <p:graphicEl>
                                              <a:dgm id="{D9A68FCA-8BBF-45AD-8F78-7322E3653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5">
                                            <p:graphicEl>
                                              <a:dgm id="{D9A68FCA-8BBF-45AD-8F78-7322E3653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35" grpId="0" uiExpand="1">
        <p:bldSub>
          <a:bldDgm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В космоса ще бъде изстрелян експериментален спътник на системата „Галилео“   (художествено изображение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76" y="-17312"/>
            <a:ext cx="9161352" cy="68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t>18</a:t>
            </a:fld>
            <a:endParaRPr lang="bg-BG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5536" y="260648"/>
            <a:ext cx="8496944" cy="99672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ЕС  развива дейност даже в космоса</a:t>
            </a:r>
            <a:endParaRPr lang="bg-BG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15816" y="3861048"/>
            <a:ext cx="2880320" cy="2880320"/>
            <a:chOff x="0" y="0"/>
            <a:chExt cx="2880320" cy="2880320"/>
          </a:xfrm>
        </p:grpSpPr>
        <p:sp>
          <p:nvSpPr>
            <p:cNvPr id="13" name="Oval 12"/>
            <p:cNvSpPr/>
            <p:nvPr/>
          </p:nvSpPr>
          <p:spPr>
            <a:xfrm>
              <a:off x="0" y="0"/>
              <a:ext cx="2880320" cy="28803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21813" y="421813"/>
              <a:ext cx="2036694" cy="2036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200" kern="1200" dirty="0">
                  <a:solidFill>
                    <a:schemeClr val="bg1"/>
                  </a:solidFill>
                  <a:latin typeface="+mj-lt"/>
                </a:rPr>
                <a:t>чрез сателити, които помагат на колите да се движат „по-умно“ и увеличават безопасността на полетите.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8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dirty="0"/>
              <a:t>Как ЕС взема решения?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852936"/>
            <a:ext cx="4193080" cy="3464163"/>
          </a:xfrm>
          <a:ln w="28575">
            <a:solidFill>
              <a:srgbClr val="0070C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19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280920" cy="792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Както можете да си представите, нужни са усилията на много хора, за да се организира ЕС и всичко да работи както трябва. Кой какво прави?</a:t>
            </a:r>
            <a:endParaRPr lang="bg-BG" sz="2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2935982"/>
            <a:ext cx="388843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+mj-lt"/>
              </a:rPr>
              <a:t>Европейската комисия</a:t>
            </a:r>
            <a:r>
              <a:rPr lang="en-GB" sz="2200" dirty="0">
                <a:latin typeface="+mj-lt"/>
              </a:rPr>
              <a:t> се състои от 28 комисари, по един от всяка държава членка.</a:t>
            </a:r>
          </a:p>
          <a:p>
            <a:pPr>
              <a:spcBef>
                <a:spcPts val="600"/>
              </a:spcBef>
            </a:pPr>
            <a:r>
              <a:rPr lang="en-GB" sz="2200" dirty="0">
                <a:latin typeface="+mj-lt"/>
              </a:rPr>
              <a:t>Тяхната задача е да мислят какво би било най-добре за ЕС като цяло. Те предлагат закони и гарантират, че Договорите на ЕС се спазват.</a:t>
            </a:r>
            <a:endParaRPr lang="bg-BG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8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61062" y="1955537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  <a:latin typeface="+mj-lt"/>
              </a:rPr>
              <a:t>Съюз </a:t>
            </a:r>
            <a:br>
              <a:rPr dirty="0"/>
            </a:br>
            <a:r>
              <a:rPr lang="en-GB" sz="2200" dirty="0">
                <a:solidFill>
                  <a:schemeClr val="tx2"/>
                </a:solidFill>
                <a:latin typeface="+mj-lt"/>
              </a:rPr>
              <a:t>= обединение на страни и народи.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560" y="1929377"/>
            <a:ext cx="3372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tx2"/>
                </a:solidFill>
                <a:latin typeface="+mj-lt"/>
              </a:rPr>
              <a:t>Европейски </a:t>
            </a:r>
            <a:br/>
            <a:r>
              <a:rPr lang="en-GB" sz="2200" dirty="0">
                <a:solidFill>
                  <a:schemeClr val="tx2"/>
                </a:solidFill>
                <a:latin typeface="+mj-lt"/>
              </a:rPr>
              <a:t>= намира се в Европа.</a:t>
            </a:r>
            <a:endParaRPr lang="bg-BG" sz="2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56936" y="2724978"/>
            <a:ext cx="2328733" cy="2340000"/>
          </a:xfrm>
          <a:prstGeom prst="ellipse">
            <a:avLst/>
          </a:prstGeom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1010376"/>
          </a:xfrm>
        </p:spPr>
        <p:txBody>
          <a:bodyPr anchor="ctr">
            <a:normAutofit/>
          </a:bodyPr>
          <a:lstStyle/>
          <a:p>
            <a:pPr algn="ctr"/>
            <a:r>
              <a:rPr sz="3800" dirty="0"/>
              <a:t>Какво представлява Европейският съюз?</a:t>
            </a:r>
            <a:endParaRPr lang="bg-BG" sz="380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2</a:t>
            </a:fld>
            <a:endParaRPr lang="bg-BG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26657868"/>
              </p:ext>
            </p:extLst>
          </p:nvPr>
        </p:nvGraphicFramePr>
        <p:xfrm>
          <a:off x="107504" y="5157192"/>
          <a:ext cx="8928992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20708" y="2724979"/>
            <a:ext cx="2320113" cy="2340000"/>
          </a:xfrm>
          <a:prstGeom prst="ellipse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25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Graphic spid="1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28507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28-те комисари</a:t>
            </a:r>
            <a:endParaRPr lang="bg-BG" sz="6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20</a:t>
            </a:fld>
            <a:endParaRPr lang="bg-BG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3" y="1285072"/>
            <a:ext cx="9144001" cy="55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18108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dirty="0"/>
              <a:t>Европейският парламент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2304256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b="1" dirty="0">
                <a:latin typeface="+mj-lt"/>
              </a:rPr>
              <a:t>Европейският парламент</a:t>
            </a:r>
            <a:r>
              <a:rPr lang="en-GB" sz="2100" dirty="0">
                <a:latin typeface="+mj-lt"/>
              </a:rPr>
              <a:t> представлява всички граждани на ЕС. </a:t>
            </a:r>
            <a:endParaRPr lang="bg-BG" sz="21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100" dirty="0">
                <a:latin typeface="+mj-lt"/>
              </a:rPr>
              <a:t>Неговите членове се избират чрез избори всеки пет години. Всички пълнолетни граждани на ЕС имат право да гласуват.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21</a:t>
            </a:fld>
            <a:endParaRPr lang="bg-BG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541" y="2132856"/>
            <a:ext cx="5853948" cy="3808749"/>
          </a:xfrm>
          <a:ln w="28575">
            <a:solidFill>
              <a:srgbClr val="0070C0"/>
            </a:solidFill>
          </a:ln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02906436"/>
              </p:ext>
            </p:extLst>
          </p:nvPr>
        </p:nvGraphicFramePr>
        <p:xfrm>
          <a:off x="4788024" y="3068960"/>
          <a:ext cx="2448272" cy="226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583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120307"/>
            <a:ext cx="8208912" cy="2711772"/>
          </a:xfrm>
          <a:ln w="28575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829880" y="6457710"/>
            <a:ext cx="5550431" cy="3792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Среща на Европейския съвет през февруари 2016 г.</a:t>
            </a:r>
            <a:endParaRPr lang="bg-BG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143000"/>
          </a:xfrm>
        </p:spPr>
        <p:txBody>
          <a:bodyPr anchor="ctr">
            <a:normAutofit/>
          </a:bodyPr>
          <a:lstStyle/>
          <a:p>
            <a:r>
              <a:rPr lang="en-GB" sz="4700" dirty="0"/>
              <a:t>Съветът и Европейският съвет</a:t>
            </a:r>
            <a:endParaRPr lang="bg-BG" sz="4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00" y="1844824"/>
            <a:ext cx="4032125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В рамките на </a:t>
            </a:r>
            <a:r>
              <a:rPr lang="en-GB" sz="2200" b="1" dirty="0">
                <a:latin typeface="+mj-lt"/>
              </a:rPr>
              <a:t>Съвета</a:t>
            </a:r>
            <a:r>
              <a:rPr lang="en-GB" sz="2200" dirty="0">
                <a:latin typeface="+mj-lt"/>
              </a:rPr>
              <a:t> се събират министри на държавите ― членки на ЕС, за да обсъждат въпроси на ЕС, да вземат решения и да приемат закони.</a:t>
            </a:r>
            <a:endParaRPr lang="bg-BG" sz="22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22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4644007" y="1844824"/>
            <a:ext cx="41788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j-lt"/>
              </a:rPr>
              <a:t>В </a:t>
            </a:r>
            <a:r>
              <a:rPr lang="en-GB" sz="2200" b="1" dirty="0">
                <a:latin typeface="+mj-lt"/>
              </a:rPr>
              <a:t>Европейския съвет</a:t>
            </a:r>
            <a:r>
              <a:rPr lang="en-GB" sz="2200" dirty="0">
                <a:latin typeface="+mj-lt"/>
              </a:rPr>
              <a:t> се събират </a:t>
            </a:r>
            <a:br>
              <a:rPr dirty="0"/>
            </a:br>
            <a:r>
              <a:rPr lang="en-GB" sz="2200" dirty="0">
                <a:latin typeface="+mj-lt"/>
              </a:rPr>
              <a:t>всички ръководители на държавите от ЕС (президенти, министър-председатели или канцлери), за да определят общата стратегия за Европа.</a:t>
            </a:r>
          </a:p>
        </p:txBody>
      </p:sp>
    </p:spTree>
    <p:extLst>
      <p:ext uri="{BB962C8B-B14F-4D97-AF65-F5344CB8AC3E}">
        <p14:creationId xmlns:p14="http://schemas.microsoft.com/office/powerpoint/2010/main" val="4118144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dirty="0"/>
              <a:t>Съдът на Европейския съюз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3898776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latin typeface="+mj-lt"/>
              </a:rPr>
              <a:t>Съдът на ЕС</a:t>
            </a:r>
            <a:r>
              <a:rPr lang="en-GB" sz="2200" dirty="0">
                <a:latin typeface="+mj-lt"/>
              </a:rPr>
              <a:t> гарантира, че всички държави от ЕС спазват законите, за които са се споразумели. </a:t>
            </a:r>
            <a:endParaRPr lang="bg-BG" sz="22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200" dirty="0">
                <a:latin typeface="+mj-lt"/>
              </a:rPr>
              <a:t>Съдът проверява също дали тези закони зачитат основните права, като например свободата на словото и свободата на печата.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23</a:t>
            </a:fld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795972"/>
            <a:ext cx="4408743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Съдът в Люксембург</a:t>
            </a:r>
            <a:endParaRPr lang="bg-BG" b="1" dirty="0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32856"/>
            <a:ext cx="4408744" cy="3400824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09406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dirty="0"/>
              <a:t>Грижа за нашите пари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4681659"/>
            <a:ext cx="3672408" cy="1440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latin typeface="+mj-lt"/>
              </a:rPr>
              <a:t>Европейската централна банка</a:t>
            </a:r>
            <a:r>
              <a:rPr lang="en-GB" sz="2200" dirty="0">
                <a:latin typeface="+mj-lt"/>
              </a:rPr>
              <a:t> има за задача да поддържа стабилността на цените в еврозоната. </a:t>
            </a:r>
            <a:endParaRPr lang="bg-BG" sz="22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24</a:t>
            </a:fld>
            <a:endParaRPr lang="bg-BG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276873"/>
            <a:ext cx="3470396" cy="2253194"/>
          </a:xfrm>
          <a:ln w="28575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97874" y="2204864"/>
            <a:ext cx="3894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+mj-lt"/>
              </a:rPr>
              <a:t>Европейската сметна палата</a:t>
            </a:r>
            <a:r>
              <a:rPr lang="en-GB" sz="2200" dirty="0">
                <a:latin typeface="+mj-lt"/>
              </a:rPr>
              <a:t> проверява дали бюджетът на ЕС се изразходва правилно.</a:t>
            </a:r>
            <a:endParaRPr lang="bg-BG" sz="22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160" y="3910186"/>
            <a:ext cx="3354134" cy="221163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41092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2996" y="1677835"/>
            <a:ext cx="5616624" cy="485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2420" cy="924712"/>
          </a:xfrm>
        </p:spPr>
        <p:txBody>
          <a:bodyPr anchor="ctr">
            <a:normAutofit fontScale="90000"/>
          </a:bodyPr>
          <a:lstStyle/>
          <a:p>
            <a:r>
              <a:rPr lang="en-GB" sz="4100" dirty="0"/>
              <a:t>Държави — членки на Европейския съюз</a:t>
            </a:r>
            <a:endParaRPr lang="bg-BG" sz="4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2405"/>
            <a:ext cx="2674640" cy="2822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+mj-lt"/>
              </a:rPr>
              <a:t>Това са 28-те държави — членки на Европейския съюз. </a:t>
            </a:r>
          </a:p>
          <a:p>
            <a:pPr marL="0" indent="0">
              <a:buNone/>
            </a:pPr>
            <a:r>
              <a:rPr lang="en-US" sz="2200" dirty="0">
                <a:latin typeface="+mj-lt"/>
              </a:rPr>
              <a:t>Можете ли да си спомните имената на шестте държави основателки?</a:t>
            </a:r>
            <a:endParaRPr lang="bg-BG" sz="2200" dirty="0">
              <a:latin typeface="+mj-lt"/>
            </a:endParaRPr>
          </a:p>
          <a:p>
            <a:pPr marL="0" indent="0">
              <a:buNone/>
            </a:pPr>
            <a:endParaRPr lang="bg-BG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25</a:t>
            </a:fld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80" y="5373216"/>
            <a:ext cx="1478002" cy="115776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286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68000" y="1602000"/>
            <a:ext cx="3708000" cy="482400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7F97FD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4000"/>
            <a:ext cx="8229600" cy="924712"/>
          </a:xfrm>
        </p:spPr>
        <p:txBody>
          <a:bodyPr anchor="ctr">
            <a:normAutofit/>
          </a:bodyPr>
          <a:lstStyle/>
          <a:p>
            <a:r>
              <a:rPr lang="en-GB" sz="4200" dirty="0"/>
              <a:t>Разширяване: от 6 до 28 държави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26</a:t>
            </a:fld>
            <a:endParaRPr lang="bg-BG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02267"/>
              </p:ext>
            </p:extLst>
          </p:nvPr>
        </p:nvGraphicFramePr>
        <p:xfrm>
          <a:off x="683568" y="1772815"/>
          <a:ext cx="3312368" cy="4514792"/>
        </p:xfrm>
        <a:graphic>
          <a:graphicData uri="http://schemas.openxmlformats.org/drawingml/2006/table">
            <a:tbl>
              <a:tblPr firstRow="1" firstCol="1" bandRow="1"/>
              <a:tblGrid>
                <a:gridCol w="7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1952 г.</a:t>
                      </a:r>
                      <a:endParaRPr lang="bg-BG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B5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Белгия, Германия, Италия, Люксембург, Нидерландия, Франция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B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1973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Дания, Ирландия, Обединеното кралство.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1981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Гърция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1986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6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Испания, Португалия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6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1995 г.</a:t>
                      </a:r>
                      <a:endParaRPr lang="bg-BG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BEB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Австрия, Финландия, Швеция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B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2004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Естония, Кипър, Латвия, Литва, Малта, Полша, Словакия, Словения, Унгария, Чешка република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2007 г.</a:t>
                      </a:r>
                      <a:endParaRPr lang="bg-BG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България, Румъния</a:t>
                      </a:r>
                      <a:endParaRPr lang="bg-BG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4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2013 г.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B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</a:rPr>
                        <a:t>Хърватия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B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00" y="1620000"/>
            <a:ext cx="4244624" cy="4788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82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47" y="1777347"/>
            <a:ext cx="6798505" cy="453233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524868182"/>
              </p:ext>
            </p:extLst>
          </p:nvPr>
        </p:nvGraphicFramePr>
        <p:xfrm>
          <a:off x="0" y="980728"/>
          <a:ext cx="96125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 anchor="t">
            <a:noAutofit/>
          </a:bodyPr>
          <a:lstStyle/>
          <a:p>
            <a:r>
              <a:rPr lang="en-US" dirty="0"/>
              <a:t>А ти?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27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8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A733B39-B1E0-48C4-BE01-2A68ACC25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>
                                            <p:graphicEl>
                                              <a:dgm id="{9A733B39-B1E0-48C4-BE01-2A68ACC25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>
                                            <p:graphicEl>
                                              <a:dgm id="{9A733B39-B1E0-48C4-BE01-2A68ACC25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>
                                            <p:graphicEl>
                                              <a:dgm id="{9A733B39-B1E0-48C4-BE01-2A68ACC25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>
                                            <p:graphicEl>
                                              <a:dgm id="{9A733B39-B1E0-48C4-BE01-2A68ACC25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F488216-C583-413A-ADD1-3DB0D13F1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>
                                            <p:graphicEl>
                                              <a:dgm id="{BF488216-C583-413A-ADD1-3DB0D13F1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>
                                            <p:graphicEl>
                                              <a:dgm id="{BF488216-C583-413A-ADD1-3DB0D13F1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>
                                            <p:graphicEl>
                                              <a:dgm id="{BF488216-C583-413A-ADD1-3DB0D13F1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>
                                            <p:graphicEl>
                                              <a:dgm id="{BF488216-C583-413A-ADD1-3DB0D13F1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ED01FAB-7A19-4CE0-BDD0-A86ACB76C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>
                                            <p:graphicEl>
                                              <a:dgm id="{1ED01FAB-7A19-4CE0-BDD0-A86ACB76C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>
                                            <p:graphicEl>
                                              <a:dgm id="{1ED01FAB-7A19-4CE0-BDD0-A86ACB76C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>
                                            <p:graphicEl>
                                              <a:dgm id="{1ED01FAB-7A19-4CE0-BDD0-A86ACB76C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>
                                            <p:graphicEl>
                                              <a:dgm id="{1ED01FAB-7A19-4CE0-BDD0-A86ACB76C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3D453A6-69E4-491F-B67E-FDD15A768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>
                                            <p:graphicEl>
                                              <a:dgm id="{F3D453A6-69E4-491F-B67E-FDD15A768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>
                                            <p:graphicEl>
                                              <a:dgm id="{F3D453A6-69E4-491F-B67E-FDD15A768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>
                                            <p:graphicEl>
                                              <a:dgm id="{F3D453A6-69E4-491F-B67E-FDD15A768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>
                                            <p:graphicEl>
                                              <a:dgm id="{F3D453A6-69E4-491F-B67E-FDD15A768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F3DBF8D-F74A-468E-8281-8A60E57A8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>
                                            <p:graphicEl>
                                              <a:dgm id="{4F3DBF8D-F74A-468E-8281-8A60E57A8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>
                                            <p:graphicEl>
                                              <a:dgm id="{4F3DBF8D-F74A-468E-8281-8A60E57A8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>
                                            <p:graphicEl>
                                              <a:dgm id="{4F3DBF8D-F74A-468E-8281-8A60E57A8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>
                                            <p:graphicEl>
                                              <a:dgm id="{4F3DBF8D-F74A-468E-8281-8A60E57A8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C7A6983-3FD5-4159-93DD-DBC9EF73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>
                                            <p:graphicEl>
                                              <a:dgm id="{4C7A6983-3FD5-4159-93DD-DBC9EF73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>
                                            <p:graphicEl>
                                              <a:dgm id="{4C7A6983-3FD5-4159-93DD-DBC9EF73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>
                                            <p:graphicEl>
                                              <a:dgm id="{4C7A6983-3FD5-4159-93DD-DBC9EF73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>
                                            <p:graphicEl>
                                              <a:dgm id="{4C7A6983-3FD5-4159-93DD-DBC9EF736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18CE124-AE97-4631-915A-FF87FA51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>
                                            <p:graphicEl>
                                              <a:dgm id="{618CE124-AE97-4631-915A-FF87FA51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>
                                            <p:graphicEl>
                                              <a:dgm id="{618CE124-AE97-4631-915A-FF87FA51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>
                                            <p:graphicEl>
                                              <a:dgm id="{618CE124-AE97-4631-915A-FF87FA513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>
                                            <p:graphicEl>
                                              <a:dgm id="{618CE124-AE97-4631-915A-FF87FA513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42D81CE-A93E-4F57-974D-3C7165EE1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>
                                            <p:graphicEl>
                                              <a:dgm id="{C42D81CE-A93E-4F57-974D-3C7165EE1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6">
                                            <p:graphicEl>
                                              <a:dgm id="{C42D81CE-A93E-4F57-974D-3C7165EE1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>
                                            <p:graphicEl>
                                              <a:dgm id="{C42D81CE-A93E-4F57-974D-3C7165EE1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6">
                                            <p:graphicEl>
                                              <a:dgm id="{C42D81CE-A93E-4F57-974D-3C7165EE1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0969AD0-18F1-47F8-9D2F-3CCCDB910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>
                                            <p:graphicEl>
                                              <a:dgm id="{E0969AD0-18F1-47F8-9D2F-3CCCDB910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6">
                                            <p:graphicEl>
                                              <a:dgm id="{E0969AD0-18F1-47F8-9D2F-3CCCDB910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>
                                            <p:graphicEl>
                                              <a:dgm id="{E0969AD0-18F1-47F8-9D2F-3CCCDB910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6">
                                            <p:graphicEl>
                                              <a:dgm id="{E0969AD0-18F1-47F8-9D2F-3CCCDB910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7F088F3-04F8-423A-8A55-34D8F9B5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>
                                            <p:graphicEl>
                                              <a:dgm id="{37F088F3-04F8-423A-8A55-34D8F9B5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6">
                                            <p:graphicEl>
                                              <a:dgm id="{37F088F3-04F8-423A-8A55-34D8F9B5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6">
                                            <p:graphicEl>
                                              <a:dgm id="{37F088F3-04F8-423A-8A55-34D8F9B56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6">
                                            <p:graphicEl>
                                              <a:dgm id="{37F088F3-04F8-423A-8A55-34D8F9B56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27359" y="1196752"/>
            <a:ext cx="39753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</a:rPr>
              <a:t>Готови ли сте за още?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2029756"/>
            <a:ext cx="3945543" cy="443484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rgbClr val="7F8FA9"/>
              </a:buClr>
              <a:buNone/>
              <a:defRPr/>
            </a:pPr>
            <a:r>
              <a:rPr lang="bg-BG" dirty="0">
                <a:solidFill>
                  <a:sysClr val="windowText" lastClr="000000"/>
                </a:solidFill>
                <a:latin typeface="+mj-lt"/>
              </a:rPr>
              <a:t>Тази презентация бе първоначално оформена от Европейската комисия. </a:t>
            </a:r>
            <a:r>
              <a:rPr lang="bg-BG" dirty="0">
                <a:latin typeface="+mj-lt"/>
              </a:rPr>
              <a:t>Текущата версия може да бъде свалена </a:t>
            </a:r>
            <a:r>
              <a:rPr lang="bg-BG" dirty="0">
                <a:solidFill>
                  <a:sysClr val="windowText" lastClr="000000"/>
                </a:solidFill>
                <a:latin typeface="+mj-lt"/>
                <a:hlinkClick r:id="rId3"/>
              </a:rPr>
              <a:t>тук</a:t>
            </a:r>
            <a:r>
              <a:rPr lang="bg-BG" dirty="0">
                <a:latin typeface="+mj-lt"/>
              </a:rPr>
              <a:t>.</a:t>
            </a:r>
            <a:r>
              <a:rPr lang="bg-BG" dirty="0">
                <a:solidFill>
                  <a:sysClr val="windowText" lastClr="000000"/>
                </a:solidFill>
                <a:latin typeface="+mj-lt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rgbClr val="7F8FA9"/>
              </a:buClr>
              <a:buNone/>
              <a:defRPr/>
            </a:pPr>
            <a:r>
              <a:rPr lang="bg-BG" dirty="0">
                <a:latin typeface="+mj-lt"/>
              </a:rPr>
              <a:t>Още много учебни материали за Европейския съюз и неговите политики са на разположение в  нашия </a:t>
            </a:r>
            <a:br>
              <a:rPr lang="bg-BG" dirty="0">
                <a:latin typeface="+mj-lt"/>
              </a:rPr>
            </a:br>
            <a:r>
              <a:rPr lang="bg-BG" dirty="0">
                <a:solidFill>
                  <a:sysClr val="windowText" lastClr="000000"/>
                </a:solidFill>
                <a:latin typeface="+mj-lt"/>
                <a:hlinkClick r:id="rId4"/>
              </a:rPr>
              <a:t>Кът на учителя</a:t>
            </a:r>
            <a:r>
              <a:rPr lang="bg-BG" dirty="0">
                <a:latin typeface="+mj-lt"/>
              </a:rPr>
              <a:t>.</a:t>
            </a:r>
            <a:r>
              <a:rPr lang="bg-BG" dirty="0">
                <a:solidFill>
                  <a:sysClr val="windowText" lastClr="000000"/>
                </a:solidFill>
                <a:latin typeface="+mj-lt"/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rgbClr val="7F8FA9"/>
              </a:buClr>
              <a:buNone/>
              <a:defRPr/>
            </a:pPr>
            <a:r>
              <a:rPr lang="bg-BG" altLang="de-DE" sz="1400" dirty="0">
                <a:latin typeface="+mj-lt"/>
              </a:rPr>
              <a:t>© Европейски съюз, 2016 г. </a:t>
            </a:r>
            <a:br>
              <a:rPr lang="bg-BG" altLang="de-DE" sz="1400" dirty="0">
                <a:latin typeface="+mj-lt"/>
              </a:rPr>
            </a:br>
            <a:r>
              <a:rPr lang="bg-BG" altLang="de-DE" sz="1400" dirty="0">
                <a:latin typeface="+mj-lt"/>
              </a:rPr>
              <a:t>Възпроизвеждането е разрешено.</a:t>
            </a:r>
            <a:br>
              <a:rPr lang="bg-BG" dirty="0"/>
            </a:br>
            <a:r>
              <a:rPr lang="bg-BG" altLang="de-DE" sz="1400" dirty="0">
                <a:latin typeface="+mj-lt"/>
              </a:rPr>
              <a:t>© Снимки: вж.  страниците с бележките.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1970">
            <a:off x="4820647" y="2653427"/>
            <a:ext cx="1493471" cy="2132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6113">
            <a:off x="6805069" y="1316882"/>
            <a:ext cx="1677592" cy="2384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064" y="4508413"/>
            <a:ext cx="3237731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50" name="Picture 2" descr="C:\Users\akseniv\Desktop\LOGO\LOGO CE_Vertical_BG_quadri_L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252000"/>
            <a:ext cx="1451737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A2C6-1C58-47D3-A54F-F7353B55D3B4}" type="slidenum">
              <a:rPr lang="en-GB" smtClean="0"/>
              <a:pPr/>
              <a:t>3</a:t>
            </a:fld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00" y="936000"/>
            <a:ext cx="8229600" cy="1068728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dirty="0"/>
              <a:t>Европа —  </a:t>
            </a:r>
            <a:br>
              <a:rPr dirty="0"/>
            </a:br>
            <a:r>
              <a:rPr lang="en-GB" sz="3500" dirty="0"/>
              <a:t>нашият континент</a:t>
            </a:r>
            <a:endParaRPr lang="bg-BG" sz="3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328" y="2124000"/>
            <a:ext cx="6482928" cy="4327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8FA9"/>
              </a:buClr>
              <a:buSzPct val="95000"/>
              <a:buFont typeface="Wingdings 2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Европа е един от континентите на света. 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64937692"/>
              </p:ext>
            </p:extLst>
          </p:nvPr>
        </p:nvGraphicFramePr>
        <p:xfrm>
          <a:off x="3672000" y="2332"/>
          <a:ext cx="18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177407647"/>
              </p:ext>
            </p:extLst>
          </p:nvPr>
        </p:nvGraphicFramePr>
        <p:xfrm>
          <a:off x="457200" y="2664000"/>
          <a:ext cx="1944216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962246054"/>
              </p:ext>
            </p:extLst>
          </p:nvPr>
        </p:nvGraphicFramePr>
        <p:xfrm>
          <a:off x="3672000" y="5018323"/>
          <a:ext cx="1826952" cy="183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756942998"/>
              </p:ext>
            </p:extLst>
          </p:nvPr>
        </p:nvGraphicFramePr>
        <p:xfrm>
          <a:off x="6876000" y="2664000"/>
          <a:ext cx="1800000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07292617"/>
              </p:ext>
            </p:extLst>
          </p:nvPr>
        </p:nvGraphicFramePr>
        <p:xfrm>
          <a:off x="3600000" y="2520000"/>
          <a:ext cx="1980000" cy="19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472480" y="4689140"/>
            <a:ext cx="3162312" cy="8280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F8FA9"/>
              </a:buClr>
              <a:buFont typeface="Wingdings 2"/>
              <a:buNone/>
            </a:pPr>
            <a:r>
              <a:rPr lang="en-GB" sz="2200" dirty="0">
                <a:solidFill>
                  <a:prstClr val="black"/>
                </a:solidFill>
                <a:latin typeface="+mj-lt"/>
              </a:rPr>
              <a:t>Повече от 700 милиона души живеят в Европа. </a:t>
            </a:r>
          </a:p>
        </p:txBody>
      </p:sp>
    </p:spTree>
    <p:extLst>
      <p:ext uri="{BB962C8B-B14F-4D97-AF65-F5344CB8AC3E}">
        <p14:creationId xmlns:p14="http://schemas.microsoft.com/office/powerpoint/2010/main" val="34298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dirty="0"/>
              <a:t>Европа — нашата история</a:t>
            </a:r>
            <a:endParaRPr lang="bg-BG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3779912"/>
              </p:ext>
            </p:extLst>
          </p:nvPr>
        </p:nvGraphicFramePr>
        <p:xfrm>
          <a:off x="4355974" y="1844824"/>
          <a:ext cx="478802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4</a:t>
            </a:fld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18800"/>
            <a:ext cx="39707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latin typeface="+mj-lt"/>
              </a:rPr>
              <a:t>Ние, европейците, не само населяваме един и същи континент, но имаме и обща история. </a:t>
            </a:r>
          </a:p>
          <a:p>
            <a:pPr>
              <a:spcBef>
                <a:spcPts val="600"/>
              </a:spcBef>
            </a:pPr>
            <a:r>
              <a:rPr lang="bg-BG" sz="2000" dirty="0">
                <a:latin typeface="+mj-lt"/>
              </a:rPr>
              <a:t>Новите начини на живот и на мислене, както и новите убеждения са се разпространявали винаги из цяла Европа. Те са оформили начина, по който се чувстваме и се държим и до днес. </a:t>
            </a:r>
          </a:p>
          <a:p>
            <a:pPr>
              <a:spcBef>
                <a:spcPts val="600"/>
              </a:spcBef>
            </a:pPr>
            <a:r>
              <a:rPr lang="bg-BG" sz="2000" dirty="0">
                <a:solidFill>
                  <a:srgbClr val="0070C0"/>
                </a:solidFill>
                <a:latin typeface="+mj-lt"/>
              </a:rPr>
              <a:t>Древна Гърция и древният Рим</a:t>
            </a:r>
            <a:r>
              <a:rPr lang="bg-BG" sz="2000" dirty="0">
                <a:latin typeface="+mj-lt"/>
              </a:rPr>
              <a:t>, например, са повлияли силно на европейската култура.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8931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1124744"/>
            <a:ext cx="3644900" cy="5334000"/>
          </a:xfrm>
          <a:prstGeom prst="rect">
            <a:avLst/>
          </a:prstGeom>
          <a:ln w="28575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dirty="0"/>
              <a:t>Езици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5</a:t>
            </a:fld>
            <a:endParaRPr lang="bg-BG" dirty="0"/>
          </a:p>
        </p:txBody>
      </p:sp>
      <p:sp>
        <p:nvSpPr>
          <p:cNvPr id="54" name="TextBox 53"/>
          <p:cNvSpPr txBox="1"/>
          <p:nvPr/>
        </p:nvSpPr>
        <p:spPr>
          <a:xfrm>
            <a:off x="457200" y="1918800"/>
            <a:ext cx="397078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+mj-lt"/>
              </a:rPr>
              <a:t>Това намира отражение в нашите езици: много думи в европейските езици имат общи корени в старогръцки и латински. </a:t>
            </a:r>
          </a:p>
          <a:p>
            <a:pPr>
              <a:spcBef>
                <a:spcPts val="1200"/>
              </a:spcBef>
            </a:pPr>
            <a:r>
              <a:rPr lang="en-GB" sz="2100" dirty="0">
                <a:latin typeface="+mj-lt"/>
              </a:rPr>
              <a:t>Например:</a:t>
            </a:r>
          </a:p>
          <a:p>
            <a:pPr marL="274320" indent="-274320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GB" sz="2100" dirty="0">
                <a:solidFill>
                  <a:srgbClr val="0070C0"/>
                </a:solidFill>
                <a:latin typeface="+mj-lt"/>
              </a:rPr>
              <a:t>„Европа“ и „демокрация“ (гръцки) или </a:t>
            </a:r>
          </a:p>
          <a:p>
            <a:pPr marL="274320" indent="-274320">
              <a:spcBef>
                <a:spcPts val="6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GB" sz="2100" dirty="0">
                <a:solidFill>
                  <a:srgbClr val="0070C0"/>
                </a:solidFill>
                <a:latin typeface="+mj-lt"/>
              </a:rPr>
              <a:t>„континент“ (латински).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5031" y="5394747"/>
            <a:ext cx="3657556" cy="523220"/>
            <a:chOff x="467544" y="5301878"/>
            <a:chExt cx="3657556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467544" y="5301878"/>
              <a:ext cx="3168352" cy="52322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+mj-lt"/>
                </a:rPr>
                <a:t>Фонтанът ,,Атина“ пред сградата на австрийския парламент във Виена. </a:t>
              </a:r>
              <a:endParaRPr lang="bg-BG" sz="1400" b="1" dirty="0">
                <a:latin typeface="+mj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635896" y="5323409"/>
              <a:ext cx="489204" cy="412801"/>
            </a:xfrm>
            <a:prstGeom prst="rightArrow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72995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dirty="0"/>
              <a:t>Изкуство и култура</a:t>
            </a:r>
            <a:endParaRPr lang="bg-BG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2144980"/>
              </p:ext>
            </p:extLst>
          </p:nvPr>
        </p:nvGraphicFramePr>
        <p:xfrm>
          <a:off x="4644000" y="1764000"/>
          <a:ext cx="4320000" cy="46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6</a:t>
            </a:fld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58816" cy="417321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100" dirty="0">
                <a:latin typeface="+mj-lt"/>
              </a:rPr>
              <a:t>През вековете хората на изкуството в цяла Европа черпят вдъхновение от нови стилове в музиката, архитектурата и литературата. </a:t>
            </a:r>
            <a:endParaRPr lang="bg-BG" sz="2100" dirty="0">
              <a:latin typeface="+mj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2100" dirty="0">
                <a:latin typeface="+mj-lt"/>
              </a:rPr>
              <a:t>Например:</a:t>
            </a:r>
          </a:p>
          <a:p>
            <a:pPr>
              <a:spcBef>
                <a:spcPts val="600"/>
              </a:spcBef>
            </a:pPr>
            <a:r>
              <a:rPr lang="en-GB" sz="2100" dirty="0">
                <a:solidFill>
                  <a:srgbClr val="0070C0"/>
                </a:solidFill>
                <a:latin typeface="+mj-lt"/>
              </a:rPr>
              <a:t>готически църкви във Франция, Испания, Полша или Словакия, или</a:t>
            </a:r>
            <a:endParaRPr lang="bg-BG" sz="21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sz="2100" dirty="0">
                <a:solidFill>
                  <a:srgbClr val="0070C0"/>
                </a:solidFill>
                <a:latin typeface="+mj-lt"/>
              </a:rPr>
              <a:t>класическа музика, композирана </a:t>
            </a:r>
            <a:br>
              <a:rPr sz="2100" dirty="0">
                <a:latin typeface="+mj-lt"/>
              </a:rPr>
            </a:br>
            <a:r>
              <a:rPr lang="en-GB" sz="2100" dirty="0">
                <a:solidFill>
                  <a:srgbClr val="0070C0"/>
                </a:solidFill>
                <a:latin typeface="+mj-lt"/>
              </a:rPr>
              <a:t>от германски, италиански, австрийски или британски композитори.</a:t>
            </a:r>
            <a:endParaRPr lang="bg-BG" sz="21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404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dirty="0"/>
              <a:t>Войните в Европа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86808" cy="4461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За съжаление в историята на Европа няма само велики постижения, с които можем да се гордеем.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200" dirty="0">
                <a:latin typeface="+mj-lt"/>
              </a:rPr>
              <a:t>През цялата си история европейските народи водят ужасяващи войни едни срещу други.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200" dirty="0">
                <a:latin typeface="+mj-lt"/>
              </a:rPr>
              <a:t>През XX в. на този континент започват две войни, които по-късно се разпространяват и въвличат държави от целия свят. </a:t>
            </a:r>
            <a:endParaRPr lang="bg-BG" sz="2200" dirty="0">
              <a:latin typeface="+mj-lt"/>
            </a:endParaRPr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5870025"/>
              </p:ext>
            </p:extLst>
          </p:nvPr>
        </p:nvGraphicFramePr>
        <p:xfrm>
          <a:off x="4644000" y="1628800"/>
          <a:ext cx="4392496" cy="47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29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dirty="0"/>
              <a:t>Войните в Европа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86808" cy="417321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200" dirty="0">
                <a:latin typeface="+mj-lt"/>
              </a:rPr>
              <a:t>В края на Втората световна война народите в Европа се запитват: </a:t>
            </a:r>
            <a:endParaRPr lang="bg-BG" sz="2200" dirty="0">
              <a:latin typeface="+mj-lt"/>
            </a:endParaRPr>
          </a:p>
          <a:p>
            <a:pPr marL="365760" lvl="1" indent="0">
              <a:spcBef>
                <a:spcPts val="1200"/>
              </a:spcBef>
              <a:buNone/>
            </a:pPr>
            <a:r>
              <a:rPr lang="en-GB" sz="2200" dirty="0">
                <a:latin typeface="+mj-lt"/>
              </a:rPr>
              <a:t>Може ли да се направи нещо, за да не се случват никога повече такива ужасни неща?</a:t>
            </a:r>
          </a:p>
          <a:p>
            <a:pPr marL="365760" lvl="1" indent="0">
              <a:spcBef>
                <a:spcPts val="1200"/>
              </a:spcBef>
              <a:buNone/>
            </a:pPr>
            <a:r>
              <a:rPr lang="en-GB" sz="2200" dirty="0">
                <a:latin typeface="+mj-lt"/>
              </a:rPr>
              <a:t>Ще се научат ли някога европейците да работят заедно, вместо да воюват помежду си?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200" dirty="0">
                <a:latin typeface="+mj-lt"/>
              </a:rPr>
              <a:t>Да видим какво се случи след това.</a:t>
            </a:r>
            <a:endParaRPr lang="bg-BG" sz="2200" dirty="0">
              <a:latin typeface="+mj-lt"/>
            </a:endParaRPr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5093270"/>
              </p:ext>
            </p:extLst>
          </p:nvPr>
        </p:nvGraphicFramePr>
        <p:xfrm>
          <a:off x="4644008" y="1628800"/>
          <a:ext cx="4428000" cy="47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84715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4600" dirty="0"/>
              <a:t>Създаване на Европейския съюз</a:t>
            </a:r>
            <a:endParaRPr lang="bg-BG" sz="4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F704-2F24-45CB-80D7-1AA64E5561ED}" type="slidenum">
              <a:rPr lang="en-GB" smtClean="0"/>
              <a:t>9</a:t>
            </a:fld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14800" cy="3813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200" dirty="0">
                <a:latin typeface="+mj-lt"/>
              </a:rPr>
              <a:t>Ако искате да предотвратите войните, трябва да </a:t>
            </a:r>
            <a:r>
              <a:rPr lang="bg-BG" sz="2200" b="1" dirty="0">
                <a:solidFill>
                  <a:srgbClr val="0070C0"/>
                </a:solidFill>
                <a:latin typeface="+mj-lt"/>
              </a:rPr>
              <a:t>работите заедно</a:t>
            </a:r>
            <a:r>
              <a:rPr lang="bg-BG" sz="2200" dirty="0">
                <a:latin typeface="+mj-lt"/>
              </a:rPr>
              <a:t>.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bg-BG" sz="2200" dirty="0">
                <a:latin typeface="+mj-lt"/>
              </a:rPr>
              <a:t>Първата стъпка е нещата, необходими за водене на война, да бъдат под общ контрол: </a:t>
            </a:r>
            <a:endParaRPr lang="bg-BG" sz="2200" b="1" dirty="0">
              <a:latin typeface="+mj-lt"/>
            </a:endParaRPr>
          </a:p>
          <a:p>
            <a:pPr>
              <a:spcBef>
                <a:spcPts val="1200"/>
              </a:spcBef>
              <a:defRPr/>
            </a:pPr>
            <a:r>
              <a:rPr lang="bg-BG" sz="2200" b="1" dirty="0">
                <a:solidFill>
                  <a:srgbClr val="0070C0"/>
                </a:solidFill>
                <a:latin typeface="+mj-lt"/>
              </a:rPr>
              <a:t>стоманата</a:t>
            </a:r>
            <a:r>
              <a:rPr lang="bg-BG" sz="2200" dirty="0">
                <a:latin typeface="+mj-lt"/>
              </a:rPr>
              <a:t> за оръжията, и</a:t>
            </a:r>
          </a:p>
          <a:p>
            <a:pPr>
              <a:defRPr/>
            </a:pPr>
            <a:r>
              <a:rPr lang="bg-BG" sz="2200" b="1" dirty="0">
                <a:solidFill>
                  <a:srgbClr val="0070C0"/>
                </a:solidFill>
                <a:latin typeface="+mj-lt"/>
              </a:rPr>
              <a:t>енергията</a:t>
            </a:r>
            <a:r>
              <a:rPr lang="bg-BG" sz="2200" dirty="0">
                <a:latin typeface="+mj-lt"/>
              </a:rPr>
              <a:t> за фабриките и транспорта...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879" y="2060848"/>
            <a:ext cx="3968692" cy="3960440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588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6087</TotalTime>
  <Words>1879</Words>
  <Application>Microsoft Macintosh PowerPoint</Application>
  <PresentationFormat>On-screen Show (4:3)</PresentationFormat>
  <Paragraphs>273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Constantia</vt:lpstr>
      <vt:lpstr>Times New Roman</vt:lpstr>
      <vt:lpstr>Wingdings 2</vt:lpstr>
      <vt:lpstr>Flow</vt:lpstr>
      <vt:lpstr>Custom Design</vt:lpstr>
      <vt:lpstr>Европа накратко</vt:lpstr>
      <vt:lpstr>Какво представлява Европейският съюз?</vt:lpstr>
      <vt:lpstr>PowerPoint Presentation</vt:lpstr>
      <vt:lpstr>Европа — нашата история</vt:lpstr>
      <vt:lpstr>Езици</vt:lpstr>
      <vt:lpstr>Изкуство и култура</vt:lpstr>
      <vt:lpstr>Войните в Европа</vt:lpstr>
      <vt:lpstr>Войните в Европа</vt:lpstr>
      <vt:lpstr>Създаване на Европейския съюз</vt:lpstr>
      <vt:lpstr>Европейска общност за въглища и стомана</vt:lpstr>
      <vt:lpstr>Европейска икономическа общност</vt:lpstr>
      <vt:lpstr>Не само икономика ...</vt:lpstr>
      <vt:lpstr>Падането на „желязната завеса“</vt:lpstr>
      <vt:lpstr>Какво прави днес Европейският съюз?</vt:lpstr>
      <vt:lpstr>Какво прави днес Европейският съюз?</vt:lpstr>
      <vt:lpstr>Какво прави днес Европейският съюз?</vt:lpstr>
      <vt:lpstr>Какво прави днес Европейският съюз?</vt:lpstr>
      <vt:lpstr>PowerPoint Presentation</vt:lpstr>
      <vt:lpstr>Как ЕС взема решения?</vt:lpstr>
      <vt:lpstr>28-те комисари</vt:lpstr>
      <vt:lpstr>Европейският парламент</vt:lpstr>
      <vt:lpstr>Съветът и Европейският съвет</vt:lpstr>
      <vt:lpstr>Съдът на Европейския съюз</vt:lpstr>
      <vt:lpstr>Грижа за нашите пари</vt:lpstr>
      <vt:lpstr>Държави — членки на Европейския съюз</vt:lpstr>
      <vt:lpstr>Разширяване: от 6 до 28 държави</vt:lpstr>
      <vt:lpstr>А ти?</vt:lpstr>
      <vt:lpstr>PowerPoint Presentation</vt:lpstr>
    </vt:vector>
  </TitlesOfParts>
  <Company>European Commission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SCHULZE WESSEL Lambert (COMM)</dc:creator>
  <cp:lastModifiedBy>Silvia Stumpf</cp:lastModifiedBy>
  <cp:revision>476</cp:revision>
  <cp:lastPrinted>2016-03-21T11:13:22Z</cp:lastPrinted>
  <dcterms:created xsi:type="dcterms:W3CDTF">2015-12-16T10:32:23Z</dcterms:created>
  <dcterms:modified xsi:type="dcterms:W3CDTF">2018-05-18T08:39:00Z</dcterms:modified>
</cp:coreProperties>
</file>